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95" r:id="rId2"/>
    <p:sldId id="319" r:id="rId3"/>
    <p:sldId id="330" r:id="rId4"/>
    <p:sldId id="321" r:id="rId5"/>
    <p:sldId id="324" r:id="rId6"/>
    <p:sldId id="333" r:id="rId7"/>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9" autoAdjust="0"/>
    <p:restoredTop sz="94660"/>
  </p:normalViewPr>
  <p:slideViewPr>
    <p:cSldViewPr>
      <p:cViewPr varScale="1">
        <p:scale>
          <a:sx n="108" d="100"/>
          <a:sy n="108" d="100"/>
        </p:scale>
        <p:origin x="91" y="149"/>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33"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55CF8-6833-4208-B620-CF5477A7652B}"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094062-B43C-459B-8DB1-0ECD052926A5}" type="slidenum">
              <a:rPr lang="zh-CN" altLang="en-US" smtClean="0"/>
              <a:t>‹#›</a:t>
            </a:fld>
            <a:endParaRPr lang="zh-CN" altLang="en-US"/>
          </a:p>
        </p:txBody>
      </p:sp>
    </p:spTree>
    <p:extLst>
      <p:ext uri="{BB962C8B-B14F-4D97-AF65-F5344CB8AC3E}">
        <p14:creationId xmlns:p14="http://schemas.microsoft.com/office/powerpoint/2010/main" val="343455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1</a:t>
            </a:fld>
            <a:endParaRPr lang="zh-CN" altLang="en-US"/>
          </a:p>
        </p:txBody>
      </p:sp>
    </p:spTree>
    <p:extLst>
      <p:ext uri="{BB962C8B-B14F-4D97-AF65-F5344CB8AC3E}">
        <p14:creationId xmlns:p14="http://schemas.microsoft.com/office/powerpoint/2010/main" val="317664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2</a:t>
            </a:fld>
            <a:endParaRPr lang="zh-CN" altLang="en-US"/>
          </a:p>
        </p:txBody>
      </p:sp>
    </p:spTree>
    <p:extLst>
      <p:ext uri="{BB962C8B-B14F-4D97-AF65-F5344CB8AC3E}">
        <p14:creationId xmlns:p14="http://schemas.microsoft.com/office/powerpoint/2010/main" val="6111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3</a:t>
            </a:fld>
            <a:endParaRPr lang="zh-CN" altLang="en-US"/>
          </a:p>
        </p:txBody>
      </p:sp>
    </p:spTree>
    <p:extLst>
      <p:ext uri="{BB962C8B-B14F-4D97-AF65-F5344CB8AC3E}">
        <p14:creationId xmlns:p14="http://schemas.microsoft.com/office/powerpoint/2010/main" val="26684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983888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5</a:t>
            </a:fld>
            <a:endParaRPr lang="zh-CN" altLang="en-US"/>
          </a:p>
        </p:txBody>
      </p:sp>
    </p:spTree>
    <p:extLst>
      <p:ext uri="{BB962C8B-B14F-4D97-AF65-F5344CB8AC3E}">
        <p14:creationId xmlns:p14="http://schemas.microsoft.com/office/powerpoint/2010/main" val="202694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易成龙</a:t>
            </a:r>
            <a:endParaRPr lang="zh-CN" altLang="en-US" dirty="0"/>
          </a:p>
        </p:txBody>
      </p:sp>
      <p:sp>
        <p:nvSpPr>
          <p:cNvPr id="4" name="灯片编号占位符 3"/>
          <p:cNvSpPr>
            <a:spLocks noGrp="1"/>
          </p:cNvSpPr>
          <p:nvPr>
            <p:ph type="sldNum" sz="quarter" idx="10"/>
          </p:nvPr>
        </p:nvSpPr>
        <p:spPr/>
        <p:txBody>
          <a:bodyPr/>
          <a:lstStyle/>
          <a:p>
            <a:fld id="{A4094062-B43C-459B-8DB1-0ECD052926A5}" type="slidenum">
              <a:rPr lang="zh-CN" altLang="en-US" smtClean="0"/>
              <a:t>6</a:t>
            </a:fld>
            <a:endParaRPr lang="zh-CN" altLang="en-US"/>
          </a:p>
        </p:txBody>
      </p:sp>
    </p:spTree>
    <p:extLst>
      <p:ext uri="{BB962C8B-B14F-4D97-AF65-F5344CB8AC3E}">
        <p14:creationId xmlns:p14="http://schemas.microsoft.com/office/powerpoint/2010/main" val="2079549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市场分析</a:t>
            </a: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投资回报</a:t>
            </a: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548CA556-735B-496B-8CB4-38C09E4190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教学背景</a:t>
            </a:r>
          </a:p>
        </p:txBody>
      </p:sp>
    </p:spTree>
    <p:extLst>
      <p:ext uri="{BB962C8B-B14F-4D97-AF65-F5344CB8AC3E}">
        <p14:creationId xmlns:p14="http://schemas.microsoft.com/office/powerpoint/2010/main" val="1064411341"/>
      </p:ext>
    </p:extLst>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55823B3C-2F91-45F6-A0C1-4B94BA33F2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教学分析</a:t>
            </a:r>
          </a:p>
        </p:txBody>
      </p:sp>
    </p:spTree>
    <p:extLst>
      <p:ext uri="{BB962C8B-B14F-4D97-AF65-F5344CB8AC3E}">
        <p14:creationId xmlns:p14="http://schemas.microsoft.com/office/powerpoint/2010/main" val="1408507419"/>
      </p:ext>
    </p:extLst>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D249E823-B89C-402A-9913-708E1AB76B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教学过程</a:t>
            </a:r>
          </a:p>
        </p:txBody>
      </p:sp>
    </p:spTree>
    <p:extLst>
      <p:ext uri="{BB962C8B-B14F-4D97-AF65-F5344CB8AC3E}">
        <p14:creationId xmlns:p14="http://schemas.microsoft.com/office/powerpoint/2010/main" val="2267018532"/>
      </p:ext>
    </p:extLst>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pic>
        <p:nvPicPr>
          <p:cNvPr id="9" name="图片 8">
            <a:extLst>
              <a:ext uri="{FF2B5EF4-FFF2-40B4-BE49-F238E27FC236}">
                <a16:creationId xmlns="" xmlns:a16="http://schemas.microsoft.com/office/drawing/2014/main" id="{F63C8B4E-50D5-49E2-9858-BD5264B9D1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板书设计</a:t>
            </a:r>
          </a:p>
        </p:txBody>
      </p:sp>
    </p:spTree>
    <p:extLst>
      <p:ext uri="{BB962C8B-B14F-4D97-AF65-F5344CB8AC3E}">
        <p14:creationId xmlns:p14="http://schemas.microsoft.com/office/powerpoint/2010/main" val="3737821510"/>
      </p:ext>
    </p:extLst>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BF0E76-E6F9-4125-90CD-90F8EE17D5E5}" type="datetime1">
              <a:rPr lang="zh-CN" altLang="en-US" smtClean="0"/>
              <a:pPr/>
              <a:t>2019/9/18</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cSld>
  <p:clrMapOvr>
    <a:masterClrMapping/>
  </p:clrMapOvr>
  <p:transition spd="med"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BF0E76-E6F9-4125-90CD-90F8EE17D5E5}" type="datetime1">
              <a:rPr lang="zh-CN" altLang="en-US" smtClean="0"/>
              <a:pPr/>
              <a:t>2019/9/18</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cSld>
  <p:clrMapOvr>
    <a:masterClrMapping/>
  </p:clrMapOvr>
  <p:transition spd="med" advClick="0" advTm="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76271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032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12497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89248" y="195547"/>
            <a:ext cx="3250704" cy="395759"/>
          </a:xfrm>
        </p:spPr>
        <p:txBody>
          <a:bodyPr>
            <a:normAutofit/>
          </a:bodyPr>
          <a:lstStyle>
            <a:lvl1pPr algn="l">
              <a:defRPr sz="2000"/>
            </a:lvl1pPr>
          </a:lstStyle>
          <a:p>
            <a:r>
              <a:rPr lang="zh-CN" altLang="en-US"/>
              <a:t>单击此处编辑母版标题样式</a:t>
            </a:r>
          </a:p>
        </p:txBody>
      </p:sp>
      <p:sp>
        <p:nvSpPr>
          <p:cNvPr id="7" name="矩形 6"/>
          <p:cNvSpPr/>
          <p:nvPr userDrawn="1"/>
        </p:nvSpPr>
        <p:spPr>
          <a:xfrm>
            <a:off x="360040" y="195546"/>
            <a:ext cx="360040" cy="36015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35190" y="342624"/>
            <a:ext cx="290264" cy="29035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897462" y="608722"/>
            <a:ext cx="83550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3873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 calcmode="lin" valueType="num">
                                      <p:cBhvr>
                                        <p:cTn id="9" dur="300" fill="hold"/>
                                        <p:tgtEl>
                                          <p:spTgt spid="7"/>
                                        </p:tgtEl>
                                        <p:attrNameLst>
                                          <p:attrName>style.rotation</p:attrName>
                                        </p:attrNameLst>
                                      </p:cBhvr>
                                      <p:tavLst>
                                        <p:tav tm="0">
                                          <p:val>
                                            <p:fltVal val="90"/>
                                          </p:val>
                                        </p:tav>
                                        <p:tav tm="100000">
                                          <p:val>
                                            <p:fltVal val="0"/>
                                          </p:val>
                                        </p:tav>
                                      </p:tavLst>
                                    </p:anim>
                                    <p:animEffect transition="in" filter="fade">
                                      <p:cBhvr>
                                        <p:cTn id="10" dur="3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 calcmode="lin" valueType="num">
                                      <p:cBhvr>
                                        <p:cTn id="15" dur="300" fill="hold"/>
                                        <p:tgtEl>
                                          <p:spTgt spid="8"/>
                                        </p:tgtEl>
                                        <p:attrNameLst>
                                          <p:attrName>style.rotation</p:attrName>
                                        </p:attrNameLst>
                                      </p:cBhvr>
                                      <p:tavLst>
                                        <p:tav tm="0">
                                          <p:val>
                                            <p:fltVal val="90"/>
                                          </p:val>
                                        </p:tav>
                                        <p:tav tm="100000">
                                          <p:val>
                                            <p:fltVal val="0"/>
                                          </p:val>
                                        </p:tav>
                                      </p:tavLst>
                                    </p:anim>
                                    <p:animEffect transition="in" filter="fade">
                                      <p:cBhvr>
                                        <p:cTn id="16" dur="3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8169"/>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两栏内容">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3799985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8BD18E-2C87-472D-9D6F-1ED03D8B57B0}" type="datetimeFigureOut">
              <a:rPr lang="zh-CN" altLang="en-US" smtClean="0"/>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项目介绍</a:t>
            </a: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产品运行</a:t>
            </a: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1B8BD18E-2C87-472D-9D6F-1ED03D8B57B0}" type="datetimeFigureOut">
              <a:rPr lang="zh-CN" altLang="en-US" smtClean="0"/>
              <a:t>2019/9/18</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133F925-1A0D-4504-88CC-F755884E071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7" r:id="rId9"/>
    <p:sldLayoutId id="2147483668" r:id="rId10"/>
    <p:sldLayoutId id="2147483669" r:id="rId11"/>
    <p:sldLayoutId id="2147483677" r:id="rId12"/>
    <p:sldLayoutId id="2147483678" r:id="rId13"/>
    <p:sldLayoutId id="2147483679" r:id="rId14"/>
    <p:sldLayoutId id="2147483680" r:id="rId15"/>
    <p:sldLayoutId id="2147483656" r:id="rId16"/>
    <p:sldLayoutId id="2147483657" r:id="rId17"/>
    <p:sldLayoutId id="2147483658" r:id="rId18"/>
    <p:sldLayoutId id="2147483659" r:id="rId19"/>
    <p:sldLayoutId id="2147483660" r:id="rId20"/>
    <p:sldLayoutId id="2147483662" r:id="rId21"/>
    <p:sldLayoutId id="2147483664" r:id="rId22"/>
    <p:sldLayoutId id="2147483671" r:id="rId23"/>
    <p:sldLayoutId id="2147483672" r:id="rId24"/>
    <p:sldLayoutId id="2147483673" r:id="rId25"/>
    <p:sldLayoutId id="2147483674" r:id="rId26"/>
    <p:sldLayoutId id="2147483675" r:id="rId27"/>
    <p:sldLayoutId id="2147483676" r:id="rId28"/>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940D20F5-D7D6-40E6-8DF6-C877C0FE10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91" t="69841" r="15094" b="3431"/>
          <a:stretch/>
        </p:blipFill>
        <p:spPr>
          <a:xfrm>
            <a:off x="-432556" y="-127756"/>
            <a:ext cx="9901100" cy="5724636"/>
          </a:xfrm>
          <a:prstGeom prst="rect">
            <a:avLst/>
          </a:prstGeom>
        </p:spPr>
      </p:pic>
      <p:sp>
        <p:nvSpPr>
          <p:cNvPr id="33" name="TextBox 32"/>
          <p:cNvSpPr txBox="1"/>
          <p:nvPr/>
        </p:nvSpPr>
        <p:spPr>
          <a:xfrm>
            <a:off x="1541725" y="2428528"/>
            <a:ext cx="6336704" cy="623248"/>
          </a:xfrm>
          <a:prstGeom prst="rect">
            <a:avLst/>
          </a:prstGeom>
          <a:noFill/>
        </p:spPr>
        <p:txBody>
          <a:bodyPr wrap="square" lIns="68580" tIns="34290" rIns="68580" bIns="34290" rtlCol="0">
            <a:spAutoFit/>
          </a:bodyPr>
          <a:lstStyle/>
          <a:p>
            <a:pPr algn="ctr"/>
            <a:r>
              <a:rPr lang="zh-CN" altLang="en-US" sz="3600" dirty="0">
                <a:solidFill>
                  <a:schemeClr val="accent1"/>
                </a:solidFill>
                <a:latin typeface="微软雅黑" panose="020B0503020204020204" pitchFamily="34" charset="-122"/>
                <a:ea typeface="微软雅黑" panose="020B0503020204020204" pitchFamily="34" charset="-122"/>
                <a:cs typeface="+mn-ea"/>
              </a:rPr>
              <a:t>学习</a:t>
            </a:r>
          </a:p>
        </p:txBody>
      </p:sp>
      <p:pic>
        <p:nvPicPr>
          <p:cNvPr id="6" name="图片 5">
            <a:extLst>
              <a:ext uri="{FF2B5EF4-FFF2-40B4-BE49-F238E27FC236}">
                <a16:creationId xmlns="" xmlns:a16="http://schemas.microsoft.com/office/drawing/2014/main" id="{A14AE1A4-FFA6-460D-966A-D2E335F5A9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56" t="11686" r="21460" b="66621"/>
          <a:stretch/>
        </p:blipFill>
        <p:spPr>
          <a:xfrm>
            <a:off x="6222244" y="3264304"/>
            <a:ext cx="2670235" cy="1683237"/>
          </a:xfrm>
          <a:prstGeom prst="rect">
            <a:avLst/>
          </a:prstGeom>
        </p:spPr>
      </p:pic>
      <p:pic>
        <p:nvPicPr>
          <p:cNvPr id="12" name="图片 11">
            <a:extLst>
              <a:ext uri="{FF2B5EF4-FFF2-40B4-BE49-F238E27FC236}">
                <a16:creationId xmlns="" xmlns:a16="http://schemas.microsoft.com/office/drawing/2014/main" id="{5C2AC9AC-F306-4D19-BAF2-11E2D32B33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670" r="77826" b="30233"/>
          <a:stretch/>
        </p:blipFill>
        <p:spPr>
          <a:xfrm>
            <a:off x="179512" y="1519767"/>
            <a:ext cx="1728198" cy="3647132"/>
          </a:xfrm>
          <a:prstGeom prst="rect">
            <a:avLst/>
          </a:prstGeom>
        </p:spPr>
      </p:pic>
      <p:grpSp>
        <p:nvGrpSpPr>
          <p:cNvPr id="10" name="组合 9">
            <a:extLst>
              <a:ext uri="{FF2B5EF4-FFF2-40B4-BE49-F238E27FC236}">
                <a16:creationId xmlns="" xmlns:a16="http://schemas.microsoft.com/office/drawing/2014/main" id="{27BBFCEA-4DD3-4C31-83FA-2B05D8CDC0C0}"/>
              </a:ext>
            </a:extLst>
          </p:cNvPr>
          <p:cNvGrpSpPr/>
          <p:nvPr/>
        </p:nvGrpSpPr>
        <p:grpSpPr>
          <a:xfrm>
            <a:off x="3089897" y="1381507"/>
            <a:ext cx="756084" cy="830997"/>
            <a:chOff x="3089897" y="1381507"/>
            <a:chExt cx="756084" cy="830997"/>
          </a:xfrm>
        </p:grpSpPr>
        <p:sp>
          <p:nvSpPr>
            <p:cNvPr id="8" name="矩形 7">
              <a:extLst>
                <a:ext uri="{FF2B5EF4-FFF2-40B4-BE49-F238E27FC236}">
                  <a16:creationId xmlns="" xmlns:a16="http://schemas.microsoft.com/office/drawing/2014/main" id="{E6A45B54-C8DA-45DD-BE65-FE82D22F0DD1}"/>
                </a:ext>
              </a:extLst>
            </p:cNvPr>
            <p:cNvSpPr/>
            <p:nvPr/>
          </p:nvSpPr>
          <p:spPr>
            <a:xfrm>
              <a:off x="3089897"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 xmlns:a16="http://schemas.microsoft.com/office/drawing/2014/main" id="{507627B5-05CD-436E-AECE-17C676E8CE3E}"/>
                </a:ext>
              </a:extLst>
            </p:cNvPr>
            <p:cNvSpPr txBox="1"/>
            <p:nvPr/>
          </p:nvSpPr>
          <p:spPr>
            <a:xfrm>
              <a:off x="3163841"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2</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13" name="组合 12">
            <a:extLst>
              <a:ext uri="{FF2B5EF4-FFF2-40B4-BE49-F238E27FC236}">
                <a16:creationId xmlns="" xmlns:a16="http://schemas.microsoft.com/office/drawing/2014/main" id="{6DEADE27-A285-4386-8EF8-64FB00AA1A5D}"/>
              </a:ext>
            </a:extLst>
          </p:cNvPr>
          <p:cNvGrpSpPr/>
          <p:nvPr/>
        </p:nvGrpSpPr>
        <p:grpSpPr>
          <a:xfrm>
            <a:off x="3915518" y="1381507"/>
            <a:ext cx="756084" cy="830997"/>
            <a:chOff x="3915518" y="1381507"/>
            <a:chExt cx="756084" cy="830997"/>
          </a:xfrm>
        </p:grpSpPr>
        <p:sp>
          <p:nvSpPr>
            <p:cNvPr id="14" name="矩形 13">
              <a:extLst>
                <a:ext uri="{FF2B5EF4-FFF2-40B4-BE49-F238E27FC236}">
                  <a16:creationId xmlns="" xmlns:a16="http://schemas.microsoft.com/office/drawing/2014/main" id="{0157D78F-6A5B-41CE-9763-FB0943D50638}"/>
                </a:ext>
              </a:extLst>
            </p:cNvPr>
            <p:cNvSpPr/>
            <p:nvPr/>
          </p:nvSpPr>
          <p:spPr>
            <a:xfrm>
              <a:off x="3915518"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 xmlns:a16="http://schemas.microsoft.com/office/drawing/2014/main" id="{5DD9495D-ACE5-45E8-A0BF-1072F61F87B5}"/>
                </a:ext>
              </a:extLst>
            </p:cNvPr>
            <p:cNvSpPr txBox="1"/>
            <p:nvPr/>
          </p:nvSpPr>
          <p:spPr>
            <a:xfrm>
              <a:off x="4050759"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0</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21" name="组合 20">
            <a:extLst>
              <a:ext uri="{FF2B5EF4-FFF2-40B4-BE49-F238E27FC236}">
                <a16:creationId xmlns="" xmlns:a16="http://schemas.microsoft.com/office/drawing/2014/main" id="{7683FB16-7CDE-451A-A1E8-464B702ABC82}"/>
              </a:ext>
            </a:extLst>
          </p:cNvPr>
          <p:cNvGrpSpPr/>
          <p:nvPr/>
        </p:nvGrpSpPr>
        <p:grpSpPr>
          <a:xfrm>
            <a:off x="4746081" y="1381507"/>
            <a:ext cx="756084" cy="830997"/>
            <a:chOff x="4746081" y="1381507"/>
            <a:chExt cx="756084" cy="830997"/>
          </a:xfrm>
        </p:grpSpPr>
        <p:sp>
          <p:nvSpPr>
            <p:cNvPr id="16" name="矩形 15">
              <a:extLst>
                <a:ext uri="{FF2B5EF4-FFF2-40B4-BE49-F238E27FC236}">
                  <a16:creationId xmlns="" xmlns:a16="http://schemas.microsoft.com/office/drawing/2014/main" id="{849F53AE-1AB2-4138-896A-10DCEA2F63A3}"/>
                </a:ext>
              </a:extLst>
            </p:cNvPr>
            <p:cNvSpPr/>
            <p:nvPr/>
          </p:nvSpPr>
          <p:spPr>
            <a:xfrm>
              <a:off x="4746081"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301EC3F7-5D8D-4913-A127-F8D03902A220}"/>
                </a:ext>
              </a:extLst>
            </p:cNvPr>
            <p:cNvSpPr txBox="1"/>
            <p:nvPr/>
          </p:nvSpPr>
          <p:spPr>
            <a:xfrm>
              <a:off x="4894507"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1</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22" name="组合 21">
            <a:extLst>
              <a:ext uri="{FF2B5EF4-FFF2-40B4-BE49-F238E27FC236}">
                <a16:creationId xmlns="" xmlns:a16="http://schemas.microsoft.com/office/drawing/2014/main" id="{97F61BCA-A3DB-4233-A666-2B5718976175}"/>
              </a:ext>
            </a:extLst>
          </p:cNvPr>
          <p:cNvGrpSpPr/>
          <p:nvPr/>
        </p:nvGrpSpPr>
        <p:grpSpPr>
          <a:xfrm>
            <a:off x="5574173" y="1381507"/>
            <a:ext cx="756084" cy="830997"/>
            <a:chOff x="5574173" y="1381507"/>
            <a:chExt cx="756084" cy="830997"/>
          </a:xfrm>
        </p:grpSpPr>
        <p:sp>
          <p:nvSpPr>
            <p:cNvPr id="17" name="矩形 16">
              <a:extLst>
                <a:ext uri="{FF2B5EF4-FFF2-40B4-BE49-F238E27FC236}">
                  <a16:creationId xmlns="" xmlns:a16="http://schemas.microsoft.com/office/drawing/2014/main" id="{A7A9C104-01D5-4369-B075-F2F06E06767E}"/>
                </a:ext>
              </a:extLst>
            </p:cNvPr>
            <p:cNvSpPr/>
            <p:nvPr/>
          </p:nvSpPr>
          <p:spPr>
            <a:xfrm>
              <a:off x="5574173"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5128413A-C250-437D-A96A-F82686AF3C62}"/>
                </a:ext>
              </a:extLst>
            </p:cNvPr>
            <p:cNvSpPr txBox="1"/>
            <p:nvPr/>
          </p:nvSpPr>
          <p:spPr>
            <a:xfrm>
              <a:off x="5688124" y="1381507"/>
              <a:ext cx="534121" cy="830997"/>
            </a:xfrm>
            <a:prstGeom prst="rect">
              <a:avLst/>
            </a:prstGeom>
            <a:noFill/>
          </p:spPr>
          <p:txBody>
            <a:bodyPr wrap="none" rtlCol="0">
              <a:spAutoFit/>
            </a:bodyPr>
            <a:lstStyle/>
            <a:p>
              <a:r>
                <a:rPr lang="en-US" altLang="zh-CN" sz="4800" dirty="0" smtClean="0">
                  <a:solidFill>
                    <a:schemeClr val="bg1"/>
                  </a:solidFill>
                  <a:latin typeface="华文彩云" panose="02010800040101010101" pitchFamily="2" charset="-122"/>
                  <a:ea typeface="华文彩云" panose="02010800040101010101" pitchFamily="2" charset="-122"/>
                </a:rPr>
                <a:t>9</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sp>
        <p:nvSpPr>
          <p:cNvPr id="2" name="文本框 1"/>
          <p:cNvSpPr txBox="1"/>
          <p:nvPr/>
        </p:nvSpPr>
        <p:spPr>
          <a:xfrm>
            <a:off x="7272300" y="4725472"/>
            <a:ext cx="3636404" cy="215444"/>
          </a:xfrm>
          <a:prstGeom prst="rect">
            <a:avLst/>
          </a:prstGeom>
          <a:noFill/>
        </p:spPr>
        <p:txBody>
          <a:bodyPr wrap="square" rtlCol="0">
            <a:spAutoFit/>
          </a:bodyPr>
          <a:lstStyle/>
          <a:p>
            <a:r>
              <a:rPr lang="zh-CN" altLang="en-US" sz="800" dirty="0" smtClean="0">
                <a:solidFill>
                  <a:schemeClr val="bg1"/>
                </a:solidFill>
              </a:rPr>
              <a:t>我也不知道写点啥了这个</a:t>
            </a:r>
            <a:r>
              <a:rPr lang="en-US" altLang="zh-CN" sz="800" dirty="0" smtClean="0">
                <a:solidFill>
                  <a:schemeClr val="bg1"/>
                </a:solidFill>
              </a:rPr>
              <a:t>PPT</a:t>
            </a:r>
            <a:endParaRPr lang="zh-CN" altLang="en-US" sz="800" dirty="0">
              <a:solidFill>
                <a:schemeClr val="bg1"/>
              </a:solidFill>
            </a:endParaRPr>
          </a:p>
        </p:txBody>
      </p:sp>
    </p:spTree>
    <p:extLst>
      <p:ext uri="{BB962C8B-B14F-4D97-AF65-F5344CB8AC3E}">
        <p14:creationId xmlns:p14="http://schemas.microsoft.com/office/powerpoint/2010/main" val="10392280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nodeType="withEffect">
                                  <p:stCondLst>
                                    <p:cond delay="1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3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2300"/>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718" y="-30250"/>
            <a:ext cx="9200600" cy="5175338"/>
          </a:xfrm>
          <a:prstGeom prst="rect">
            <a:avLst/>
          </a:prstGeom>
        </p:spPr>
      </p:pic>
      <p:sp>
        <p:nvSpPr>
          <p:cNvPr id="13" name="等腰三角形 12"/>
          <p:cNvSpPr/>
          <p:nvPr/>
        </p:nvSpPr>
        <p:spPr>
          <a:xfrm rot="5400000">
            <a:off x="-390015" y="1281257"/>
            <a:ext cx="3715434" cy="2944542"/>
          </a:xfrm>
          <a:prstGeom prst="triangle">
            <a:avLst>
              <a:gd name="adj" fmla="val 47727"/>
            </a:avLst>
          </a:prstGeom>
          <a:blipFill>
            <a:blip r:embed="rId4"/>
            <a:stretch>
              <a:fillRect l="-67859" r="-1035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5" name="Oval 41"/>
          <p:cNvSpPr>
            <a:spLocks noChangeArrowheads="1"/>
          </p:cNvSpPr>
          <p:nvPr/>
        </p:nvSpPr>
        <p:spPr bwMode="auto">
          <a:xfrm>
            <a:off x="3409085" y="1118033"/>
            <a:ext cx="657225" cy="657225"/>
          </a:xfrm>
          <a:prstGeom prst="ellipse">
            <a:avLst/>
          </a:prstGeom>
          <a:solidFill>
            <a:schemeClr val="accent1"/>
          </a:solidFill>
          <a:ln>
            <a:noFill/>
          </a:ln>
        </p:spPr>
        <p:txBody>
          <a:bodyPr vert="horz" wrap="square" lIns="68580" tIns="34290" rIns="68580" bIns="34290" numCol="1" anchor="t" anchorCtr="0" compatLnSpc="1"/>
          <a:lstStyle/>
          <a:p>
            <a:endParaRPr lang="zh-CN" altLang="en-US" sz="1350"/>
          </a:p>
        </p:txBody>
      </p:sp>
      <p:sp>
        <p:nvSpPr>
          <p:cNvPr id="16" name="Freeform 42"/>
          <p:cNvSpPr/>
          <p:nvPr/>
        </p:nvSpPr>
        <p:spPr bwMode="auto">
          <a:xfrm>
            <a:off x="3572200" y="1282340"/>
            <a:ext cx="484585" cy="483394"/>
          </a:xfrm>
          <a:custGeom>
            <a:avLst/>
            <a:gdLst>
              <a:gd name="T0" fmla="*/ 166 w 466"/>
              <a:gd name="T1" fmla="*/ 0 h 465"/>
              <a:gd name="T2" fmla="*/ 0 w 466"/>
              <a:gd name="T3" fmla="*/ 162 h 465"/>
              <a:gd name="T4" fmla="*/ 90 w 466"/>
              <a:gd name="T5" fmla="*/ 319 h 465"/>
              <a:gd name="T6" fmla="*/ 235 w 466"/>
              <a:gd name="T7" fmla="*/ 465 h 465"/>
              <a:gd name="T8" fmla="*/ 466 w 466"/>
              <a:gd name="T9" fmla="*/ 234 h 465"/>
              <a:gd name="T10" fmla="*/ 396 w 466"/>
              <a:gd name="T11" fmla="*/ 165 h 465"/>
              <a:gd name="T12" fmla="*/ 279 w 466"/>
              <a:gd name="T13" fmla="*/ 47 h 465"/>
              <a:gd name="T14" fmla="*/ 166 w 466"/>
              <a:gd name="T15" fmla="*/ 0 h 4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465">
                <a:moveTo>
                  <a:pt x="166" y="0"/>
                </a:moveTo>
                <a:cubicBezTo>
                  <a:pt x="82" y="0"/>
                  <a:pt x="0" y="65"/>
                  <a:pt x="0" y="162"/>
                </a:cubicBezTo>
                <a:cubicBezTo>
                  <a:pt x="0" y="231"/>
                  <a:pt x="45" y="274"/>
                  <a:pt x="90" y="319"/>
                </a:cubicBezTo>
                <a:cubicBezTo>
                  <a:pt x="138" y="368"/>
                  <a:pt x="186" y="416"/>
                  <a:pt x="235" y="465"/>
                </a:cubicBezTo>
                <a:cubicBezTo>
                  <a:pt x="349" y="437"/>
                  <a:pt x="438" y="348"/>
                  <a:pt x="466" y="234"/>
                </a:cubicBezTo>
                <a:cubicBezTo>
                  <a:pt x="443" y="211"/>
                  <a:pt x="419" y="188"/>
                  <a:pt x="396" y="165"/>
                </a:cubicBezTo>
                <a:cubicBezTo>
                  <a:pt x="357" y="125"/>
                  <a:pt x="318" y="86"/>
                  <a:pt x="279" y="47"/>
                </a:cubicBezTo>
                <a:cubicBezTo>
                  <a:pt x="247" y="15"/>
                  <a:pt x="206" y="0"/>
                  <a:pt x="166" y="0"/>
                </a:cubicBezTo>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350"/>
          </a:p>
        </p:txBody>
      </p:sp>
      <p:sp>
        <p:nvSpPr>
          <p:cNvPr id="17" name="Freeform 43"/>
          <p:cNvSpPr/>
          <p:nvPr/>
        </p:nvSpPr>
        <p:spPr bwMode="auto">
          <a:xfrm>
            <a:off x="3690072" y="1374018"/>
            <a:ext cx="103585" cy="152400"/>
          </a:xfrm>
          <a:custGeom>
            <a:avLst/>
            <a:gdLst>
              <a:gd name="T0" fmla="*/ 90 w 100"/>
              <a:gd name="T1" fmla="*/ 65 h 146"/>
              <a:gd name="T2" fmla="*/ 63 w 100"/>
              <a:gd name="T3" fmla="*/ 54 h 146"/>
              <a:gd name="T4" fmla="*/ 63 w 100"/>
              <a:gd name="T5" fmla="*/ 54 h 146"/>
              <a:gd name="T6" fmla="*/ 62 w 100"/>
              <a:gd name="T7" fmla="*/ 54 h 146"/>
              <a:gd name="T8" fmla="*/ 62 w 100"/>
              <a:gd name="T9" fmla="*/ 44 h 146"/>
              <a:gd name="T10" fmla="*/ 79 w 100"/>
              <a:gd name="T11" fmla="*/ 51 h 146"/>
              <a:gd name="T12" fmla="*/ 92 w 100"/>
              <a:gd name="T13" fmla="*/ 51 h 146"/>
              <a:gd name="T14" fmla="*/ 92 w 100"/>
              <a:gd name="T15" fmla="*/ 24 h 146"/>
              <a:gd name="T16" fmla="*/ 73 w 100"/>
              <a:gd name="T17" fmla="*/ 19 h 146"/>
              <a:gd name="T18" fmla="*/ 62 w 100"/>
              <a:gd name="T19" fmla="*/ 17 h 146"/>
              <a:gd name="T20" fmla="*/ 62 w 100"/>
              <a:gd name="T21" fmla="*/ 0 h 146"/>
              <a:gd name="T22" fmla="*/ 36 w 100"/>
              <a:gd name="T23" fmla="*/ 0 h 146"/>
              <a:gd name="T24" fmla="*/ 36 w 100"/>
              <a:gd name="T25" fmla="*/ 17 h 146"/>
              <a:gd name="T26" fmla="*/ 12 w 100"/>
              <a:gd name="T27" fmla="*/ 27 h 146"/>
              <a:gd name="T28" fmla="*/ 0 w 100"/>
              <a:gd name="T29" fmla="*/ 48 h 146"/>
              <a:gd name="T30" fmla="*/ 12 w 100"/>
              <a:gd name="T31" fmla="*/ 71 h 146"/>
              <a:gd name="T32" fmla="*/ 29 w 100"/>
              <a:gd name="T33" fmla="*/ 79 h 146"/>
              <a:gd name="T34" fmla="*/ 35 w 100"/>
              <a:gd name="T35" fmla="*/ 80 h 146"/>
              <a:gd name="T36" fmla="*/ 37 w 100"/>
              <a:gd name="T37" fmla="*/ 81 h 146"/>
              <a:gd name="T38" fmla="*/ 37 w 100"/>
              <a:gd name="T39" fmla="*/ 92 h 146"/>
              <a:gd name="T40" fmla="*/ 27 w 100"/>
              <a:gd name="T41" fmla="*/ 90 h 146"/>
              <a:gd name="T42" fmla="*/ 15 w 100"/>
              <a:gd name="T43" fmla="*/ 85 h 146"/>
              <a:gd name="T44" fmla="*/ 2 w 100"/>
              <a:gd name="T45" fmla="*/ 85 h 146"/>
              <a:gd name="T46" fmla="*/ 2 w 100"/>
              <a:gd name="T47" fmla="*/ 112 h 146"/>
              <a:gd name="T48" fmla="*/ 23 w 100"/>
              <a:gd name="T49" fmla="*/ 119 h 146"/>
              <a:gd name="T50" fmla="*/ 36 w 100"/>
              <a:gd name="T51" fmla="*/ 120 h 146"/>
              <a:gd name="T52" fmla="*/ 36 w 100"/>
              <a:gd name="T53" fmla="*/ 146 h 146"/>
              <a:gd name="T54" fmla="*/ 62 w 100"/>
              <a:gd name="T55" fmla="*/ 146 h 146"/>
              <a:gd name="T56" fmla="*/ 62 w 100"/>
              <a:gd name="T57" fmla="*/ 120 h 146"/>
              <a:gd name="T58" fmla="*/ 88 w 100"/>
              <a:gd name="T59" fmla="*/ 109 h 146"/>
              <a:gd name="T60" fmla="*/ 88 w 100"/>
              <a:gd name="T61" fmla="*/ 109 h 146"/>
              <a:gd name="T62" fmla="*/ 100 w 100"/>
              <a:gd name="T63" fmla="*/ 86 h 146"/>
              <a:gd name="T64" fmla="*/ 90 w 100"/>
              <a:gd name="T6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46">
                <a:moveTo>
                  <a:pt x="90" y="65"/>
                </a:moveTo>
                <a:cubicBezTo>
                  <a:pt x="85" y="60"/>
                  <a:pt x="75" y="57"/>
                  <a:pt x="63" y="54"/>
                </a:cubicBezTo>
                <a:cubicBezTo>
                  <a:pt x="63" y="54"/>
                  <a:pt x="63" y="54"/>
                  <a:pt x="63" y="54"/>
                </a:cubicBezTo>
                <a:cubicBezTo>
                  <a:pt x="62" y="54"/>
                  <a:pt x="62" y="54"/>
                  <a:pt x="62" y="54"/>
                </a:cubicBezTo>
                <a:cubicBezTo>
                  <a:pt x="62" y="44"/>
                  <a:pt x="62" y="44"/>
                  <a:pt x="62" y="44"/>
                </a:cubicBezTo>
                <a:cubicBezTo>
                  <a:pt x="68" y="46"/>
                  <a:pt x="74" y="48"/>
                  <a:pt x="79" y="51"/>
                </a:cubicBezTo>
                <a:cubicBezTo>
                  <a:pt x="92" y="51"/>
                  <a:pt x="92" y="51"/>
                  <a:pt x="92" y="51"/>
                </a:cubicBezTo>
                <a:cubicBezTo>
                  <a:pt x="92" y="24"/>
                  <a:pt x="92" y="24"/>
                  <a:pt x="92" y="24"/>
                </a:cubicBezTo>
                <a:cubicBezTo>
                  <a:pt x="87" y="22"/>
                  <a:pt x="79" y="20"/>
                  <a:pt x="73" y="19"/>
                </a:cubicBezTo>
                <a:cubicBezTo>
                  <a:pt x="70" y="18"/>
                  <a:pt x="66" y="17"/>
                  <a:pt x="62" y="17"/>
                </a:cubicBezTo>
                <a:cubicBezTo>
                  <a:pt x="62" y="0"/>
                  <a:pt x="62" y="0"/>
                  <a:pt x="62" y="0"/>
                </a:cubicBezTo>
                <a:cubicBezTo>
                  <a:pt x="36" y="0"/>
                  <a:pt x="36" y="0"/>
                  <a:pt x="36" y="0"/>
                </a:cubicBezTo>
                <a:cubicBezTo>
                  <a:pt x="36" y="17"/>
                  <a:pt x="36" y="17"/>
                  <a:pt x="36" y="17"/>
                </a:cubicBezTo>
                <a:cubicBezTo>
                  <a:pt x="27" y="19"/>
                  <a:pt x="18" y="22"/>
                  <a:pt x="12" y="27"/>
                </a:cubicBezTo>
                <a:cubicBezTo>
                  <a:pt x="4" y="33"/>
                  <a:pt x="0" y="40"/>
                  <a:pt x="0" y="48"/>
                </a:cubicBezTo>
                <a:cubicBezTo>
                  <a:pt x="0" y="59"/>
                  <a:pt x="4" y="66"/>
                  <a:pt x="12" y="71"/>
                </a:cubicBezTo>
                <a:cubicBezTo>
                  <a:pt x="16" y="75"/>
                  <a:pt x="22" y="77"/>
                  <a:pt x="29" y="79"/>
                </a:cubicBezTo>
                <a:cubicBezTo>
                  <a:pt x="31" y="79"/>
                  <a:pt x="33" y="80"/>
                  <a:pt x="35" y="80"/>
                </a:cubicBezTo>
                <a:cubicBezTo>
                  <a:pt x="37" y="81"/>
                  <a:pt x="37" y="81"/>
                  <a:pt x="37" y="81"/>
                </a:cubicBezTo>
                <a:cubicBezTo>
                  <a:pt x="37" y="92"/>
                  <a:pt x="37" y="92"/>
                  <a:pt x="37" y="92"/>
                </a:cubicBezTo>
                <a:cubicBezTo>
                  <a:pt x="33" y="92"/>
                  <a:pt x="31" y="91"/>
                  <a:pt x="27" y="90"/>
                </a:cubicBezTo>
                <a:cubicBezTo>
                  <a:pt x="22" y="89"/>
                  <a:pt x="18" y="87"/>
                  <a:pt x="15" y="85"/>
                </a:cubicBezTo>
                <a:cubicBezTo>
                  <a:pt x="2" y="85"/>
                  <a:pt x="2" y="85"/>
                  <a:pt x="2" y="85"/>
                </a:cubicBezTo>
                <a:cubicBezTo>
                  <a:pt x="2" y="112"/>
                  <a:pt x="2" y="112"/>
                  <a:pt x="2" y="112"/>
                </a:cubicBezTo>
                <a:cubicBezTo>
                  <a:pt x="8" y="115"/>
                  <a:pt x="16" y="117"/>
                  <a:pt x="23" y="119"/>
                </a:cubicBezTo>
                <a:cubicBezTo>
                  <a:pt x="28" y="119"/>
                  <a:pt x="32" y="120"/>
                  <a:pt x="36" y="120"/>
                </a:cubicBezTo>
                <a:cubicBezTo>
                  <a:pt x="36" y="146"/>
                  <a:pt x="36" y="146"/>
                  <a:pt x="36" y="146"/>
                </a:cubicBezTo>
                <a:cubicBezTo>
                  <a:pt x="62" y="146"/>
                  <a:pt x="62" y="146"/>
                  <a:pt x="62" y="146"/>
                </a:cubicBezTo>
                <a:cubicBezTo>
                  <a:pt x="62" y="120"/>
                  <a:pt x="62" y="120"/>
                  <a:pt x="62" y="120"/>
                </a:cubicBezTo>
                <a:cubicBezTo>
                  <a:pt x="74" y="118"/>
                  <a:pt x="81" y="115"/>
                  <a:pt x="88" y="109"/>
                </a:cubicBezTo>
                <a:cubicBezTo>
                  <a:pt x="88" y="109"/>
                  <a:pt x="88" y="109"/>
                  <a:pt x="88" y="109"/>
                </a:cubicBezTo>
                <a:cubicBezTo>
                  <a:pt x="95" y="103"/>
                  <a:pt x="100" y="95"/>
                  <a:pt x="100" y="86"/>
                </a:cubicBezTo>
                <a:cubicBezTo>
                  <a:pt x="100" y="77"/>
                  <a:pt x="96" y="70"/>
                  <a:pt x="90"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 name="Freeform 44"/>
          <p:cNvSpPr>
            <a:spLocks noEditPoints="1"/>
          </p:cNvSpPr>
          <p:nvPr/>
        </p:nvSpPr>
        <p:spPr bwMode="auto">
          <a:xfrm>
            <a:off x="3572200" y="1281149"/>
            <a:ext cx="339329" cy="339329"/>
          </a:xfrm>
          <a:custGeom>
            <a:avLst/>
            <a:gdLst>
              <a:gd name="T0" fmla="*/ 163 w 326"/>
              <a:gd name="T1" fmla="*/ 0 h 326"/>
              <a:gd name="T2" fmla="*/ 0 w 326"/>
              <a:gd name="T3" fmla="*/ 163 h 326"/>
              <a:gd name="T4" fmla="*/ 163 w 326"/>
              <a:gd name="T5" fmla="*/ 326 h 326"/>
              <a:gd name="T6" fmla="*/ 326 w 326"/>
              <a:gd name="T7" fmla="*/ 163 h 326"/>
              <a:gd name="T8" fmla="*/ 163 w 326"/>
              <a:gd name="T9" fmla="*/ 0 h 326"/>
              <a:gd name="T10" fmla="*/ 163 w 326"/>
              <a:gd name="T11" fmla="*/ 289 h 326"/>
              <a:gd name="T12" fmla="*/ 37 w 326"/>
              <a:gd name="T13" fmla="*/ 163 h 326"/>
              <a:gd name="T14" fmla="*/ 163 w 326"/>
              <a:gd name="T15" fmla="*/ 37 h 326"/>
              <a:gd name="T16" fmla="*/ 289 w 326"/>
              <a:gd name="T17" fmla="*/ 163 h 326"/>
              <a:gd name="T18" fmla="*/ 163 w 326"/>
              <a:gd name="T19" fmla="*/ 28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326">
                <a:moveTo>
                  <a:pt x="163" y="0"/>
                </a:moveTo>
                <a:cubicBezTo>
                  <a:pt x="73" y="0"/>
                  <a:pt x="0" y="73"/>
                  <a:pt x="0" y="163"/>
                </a:cubicBezTo>
                <a:cubicBezTo>
                  <a:pt x="0" y="253"/>
                  <a:pt x="73" y="326"/>
                  <a:pt x="163" y="326"/>
                </a:cubicBezTo>
                <a:cubicBezTo>
                  <a:pt x="253" y="326"/>
                  <a:pt x="326" y="253"/>
                  <a:pt x="326" y="163"/>
                </a:cubicBezTo>
                <a:cubicBezTo>
                  <a:pt x="326" y="73"/>
                  <a:pt x="253" y="0"/>
                  <a:pt x="163" y="0"/>
                </a:cubicBezTo>
                <a:close/>
                <a:moveTo>
                  <a:pt x="163" y="289"/>
                </a:moveTo>
                <a:cubicBezTo>
                  <a:pt x="94" y="289"/>
                  <a:pt x="37" y="232"/>
                  <a:pt x="37" y="163"/>
                </a:cubicBezTo>
                <a:cubicBezTo>
                  <a:pt x="37" y="93"/>
                  <a:pt x="94" y="37"/>
                  <a:pt x="163" y="37"/>
                </a:cubicBezTo>
                <a:cubicBezTo>
                  <a:pt x="233" y="37"/>
                  <a:pt x="289" y="93"/>
                  <a:pt x="289" y="163"/>
                </a:cubicBezTo>
                <a:cubicBezTo>
                  <a:pt x="289" y="232"/>
                  <a:pt x="233" y="289"/>
                  <a:pt x="163" y="28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Oval 53"/>
          <p:cNvSpPr>
            <a:spLocks noChangeArrowheads="1"/>
          </p:cNvSpPr>
          <p:nvPr/>
        </p:nvSpPr>
        <p:spPr bwMode="auto">
          <a:xfrm>
            <a:off x="3409085" y="2436922"/>
            <a:ext cx="657225" cy="657225"/>
          </a:xfrm>
          <a:prstGeom prst="ellipse">
            <a:avLst/>
          </a:prstGeom>
          <a:solidFill>
            <a:schemeClr val="accent2"/>
          </a:solidFill>
          <a:ln>
            <a:noFill/>
          </a:ln>
        </p:spPr>
        <p:txBody>
          <a:bodyPr vert="horz" wrap="square" lIns="68580" tIns="34290" rIns="68580" bIns="34290" numCol="1" anchor="t" anchorCtr="0" compatLnSpc="1"/>
          <a:lstStyle/>
          <a:p>
            <a:endParaRPr lang="zh-CN" altLang="en-US" sz="1350"/>
          </a:p>
        </p:txBody>
      </p:sp>
      <p:sp>
        <p:nvSpPr>
          <p:cNvPr id="20" name="Freeform 54"/>
          <p:cNvSpPr>
            <a:spLocks noEditPoints="1"/>
          </p:cNvSpPr>
          <p:nvPr/>
        </p:nvSpPr>
        <p:spPr bwMode="auto">
          <a:xfrm>
            <a:off x="4066310" y="2766724"/>
            <a:ext cx="0" cy="15479"/>
          </a:xfrm>
          <a:custGeom>
            <a:avLst/>
            <a:gdLst>
              <a:gd name="T0" fmla="*/ 15 h 15"/>
              <a:gd name="T1" fmla="*/ 15 h 15"/>
              <a:gd name="T2" fmla="*/ 15 h 15"/>
              <a:gd name="T3" fmla="*/ 13 h 15"/>
              <a:gd name="T4" fmla="*/ 13 h 15"/>
              <a:gd name="T5" fmla="*/ 13 h 15"/>
              <a:gd name="T6" fmla="*/ 12 h 15"/>
              <a:gd name="T7" fmla="*/ 12 h 15"/>
              <a:gd name="T8" fmla="*/ 12 h 15"/>
              <a:gd name="T9" fmla="*/ 11 h 15"/>
              <a:gd name="T10" fmla="*/ 11 h 15"/>
              <a:gd name="T11" fmla="*/ 11 h 15"/>
              <a:gd name="T12" fmla="*/ 10 h 15"/>
              <a:gd name="T13" fmla="*/ 10 h 15"/>
              <a:gd name="T14" fmla="*/ 10 h 15"/>
              <a:gd name="T15" fmla="*/ 9 h 15"/>
              <a:gd name="T16" fmla="*/ 8 h 15"/>
              <a:gd name="T17" fmla="*/ 8 h 15"/>
              <a:gd name="T18" fmla="*/ 8 h 15"/>
              <a:gd name="T19" fmla="*/ 7 h 15"/>
              <a:gd name="T20" fmla="*/ 7 h 15"/>
              <a:gd name="T21" fmla="*/ 7 h 15"/>
              <a:gd name="T22" fmla="*/ 7 h 15"/>
              <a:gd name="T23" fmla="*/ 7 h 15"/>
              <a:gd name="T24" fmla="*/ 6 h 15"/>
              <a:gd name="T25" fmla="*/ 5 h 15"/>
              <a:gd name="T26" fmla="*/ 5 h 15"/>
              <a:gd name="T27" fmla="*/ 5 h 15"/>
              <a:gd name="T28" fmla="*/ 4 h 15"/>
              <a:gd name="T29" fmla="*/ 4 h 15"/>
              <a:gd name="T30" fmla="*/ 4 h 15"/>
              <a:gd name="T31" fmla="*/ 3 h 15"/>
              <a:gd name="T32" fmla="*/ 3 h 15"/>
              <a:gd name="T33" fmla="*/ 3 h 15"/>
              <a:gd name="T34" fmla="*/ 2 h 15"/>
              <a:gd name="T35" fmla="*/ 2 h 15"/>
              <a:gd name="T36" fmla="*/ 2 h 15"/>
              <a:gd name="T37" fmla="*/ 1 h 15"/>
              <a:gd name="T38" fmla="*/ 1 h 15"/>
              <a:gd name="T39" fmla="*/ 1 h 15"/>
              <a:gd name="T40" fmla="*/ 0 h 15"/>
              <a:gd name="T41" fmla="*/ 0 h 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Lst>
            <a:rect l="0" t="0" r="r" b="b"/>
            <a:pathLst>
              <a:path h="15">
                <a:moveTo>
                  <a:pt x="0" y="15"/>
                </a:moveTo>
                <a:cubicBezTo>
                  <a:pt x="0" y="15"/>
                  <a:pt x="0" y="15"/>
                  <a:pt x="0" y="15"/>
                </a:cubicBezTo>
                <a:cubicBezTo>
                  <a:pt x="0" y="15"/>
                  <a:pt x="0" y="15"/>
                  <a:pt x="0" y="15"/>
                </a:cubicBezTo>
                <a:moveTo>
                  <a:pt x="0" y="15"/>
                </a:moveTo>
                <a:cubicBezTo>
                  <a:pt x="0" y="15"/>
                  <a:pt x="0" y="15"/>
                  <a:pt x="0" y="15"/>
                </a:cubicBezTo>
                <a:cubicBezTo>
                  <a:pt x="0" y="15"/>
                  <a:pt x="0" y="15"/>
                  <a:pt x="0" y="15"/>
                </a:cubicBezTo>
                <a:moveTo>
                  <a:pt x="0" y="13"/>
                </a:moveTo>
                <a:cubicBezTo>
                  <a:pt x="0" y="13"/>
                  <a:pt x="0" y="13"/>
                  <a:pt x="0" y="13"/>
                </a:cubicBezTo>
                <a:cubicBezTo>
                  <a:pt x="0" y="13"/>
                  <a:pt x="0" y="13"/>
                  <a:pt x="0" y="13"/>
                </a:cubicBezTo>
                <a:moveTo>
                  <a:pt x="0" y="13"/>
                </a:moveTo>
                <a:cubicBezTo>
                  <a:pt x="0" y="13"/>
                  <a:pt x="0" y="13"/>
                  <a:pt x="0" y="13"/>
                </a:cubicBezTo>
                <a:cubicBezTo>
                  <a:pt x="0" y="13"/>
                  <a:pt x="0" y="13"/>
                  <a:pt x="0" y="13"/>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1"/>
                  <a:pt x="0" y="11"/>
                </a:cubicBezTo>
                <a:cubicBezTo>
                  <a:pt x="0" y="11"/>
                  <a:pt x="0" y="11"/>
                  <a:pt x="0" y="11"/>
                </a:cubicBezTo>
                <a:moveTo>
                  <a:pt x="0" y="11"/>
                </a:moveTo>
                <a:cubicBezTo>
                  <a:pt x="0" y="11"/>
                  <a:pt x="0" y="11"/>
                  <a:pt x="0" y="11"/>
                </a:cubicBezTo>
                <a:cubicBezTo>
                  <a:pt x="0" y="11"/>
                  <a:pt x="0" y="11"/>
                  <a:pt x="0" y="11"/>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0" y="9"/>
                </a:moveTo>
                <a:cubicBezTo>
                  <a:pt x="0" y="9"/>
                  <a:pt x="0" y="9"/>
                  <a:pt x="0" y="9"/>
                </a:cubicBezTo>
                <a:cubicBezTo>
                  <a:pt x="0" y="9"/>
                  <a:pt x="0" y="9"/>
                  <a:pt x="0" y="9"/>
                </a:cubicBezTo>
                <a:moveTo>
                  <a:pt x="0" y="8"/>
                </a:moveTo>
                <a:cubicBezTo>
                  <a:pt x="0" y="9"/>
                  <a:pt x="0" y="9"/>
                  <a:pt x="0" y="9"/>
                </a:cubicBezTo>
                <a:cubicBezTo>
                  <a:pt x="0" y="9"/>
                  <a:pt x="0" y="9"/>
                  <a:pt x="0" y="8"/>
                </a:cubicBezTo>
                <a:moveTo>
                  <a:pt x="0" y="8"/>
                </a:moveTo>
                <a:cubicBezTo>
                  <a:pt x="0" y="8"/>
                  <a:pt x="0" y="8"/>
                  <a:pt x="0" y="8"/>
                </a:cubicBezTo>
                <a:cubicBezTo>
                  <a:pt x="0" y="8"/>
                  <a:pt x="0" y="8"/>
                  <a:pt x="0" y="8"/>
                </a:cubicBezTo>
                <a:moveTo>
                  <a:pt x="0" y="7"/>
                </a:moveTo>
                <a:cubicBezTo>
                  <a:pt x="0" y="8"/>
                  <a:pt x="0" y="8"/>
                  <a:pt x="0" y="8"/>
                </a:cubicBezTo>
                <a:cubicBezTo>
                  <a:pt x="0" y="8"/>
                  <a:pt x="0" y="8"/>
                  <a:pt x="0" y="7"/>
                </a:cubicBezTo>
                <a:moveTo>
                  <a:pt x="0" y="7"/>
                </a:moveTo>
                <a:cubicBezTo>
                  <a:pt x="0" y="7"/>
                  <a:pt x="0" y="7"/>
                  <a:pt x="0" y="7"/>
                </a:cubicBezTo>
                <a:cubicBezTo>
                  <a:pt x="0" y="7"/>
                  <a:pt x="0" y="7"/>
                  <a:pt x="0" y="7"/>
                </a:cubicBezTo>
                <a:moveTo>
                  <a:pt x="0" y="7"/>
                </a:moveTo>
                <a:cubicBezTo>
                  <a:pt x="0" y="7"/>
                  <a:pt x="0" y="7"/>
                  <a:pt x="0" y="7"/>
                </a:cubicBezTo>
                <a:cubicBezTo>
                  <a:pt x="0" y="7"/>
                  <a:pt x="0" y="7"/>
                  <a:pt x="0" y="7"/>
                </a:cubicBezTo>
                <a:moveTo>
                  <a:pt x="0" y="6"/>
                </a:moveTo>
                <a:cubicBezTo>
                  <a:pt x="0" y="6"/>
                  <a:pt x="0" y="6"/>
                  <a:pt x="0" y="6"/>
                </a:cubicBezTo>
                <a:cubicBezTo>
                  <a:pt x="0" y="6"/>
                  <a:pt x="0" y="6"/>
                  <a:pt x="0" y="6"/>
                </a:cubicBezTo>
                <a:moveTo>
                  <a:pt x="0" y="5"/>
                </a:moveTo>
                <a:cubicBezTo>
                  <a:pt x="0" y="6"/>
                  <a:pt x="0" y="6"/>
                  <a:pt x="0" y="6"/>
                </a:cubicBezTo>
                <a:cubicBezTo>
                  <a:pt x="0" y="6"/>
                  <a:pt x="0" y="6"/>
                  <a:pt x="0" y="5"/>
                </a:cubicBezTo>
                <a:moveTo>
                  <a:pt x="0" y="5"/>
                </a:moveTo>
                <a:cubicBezTo>
                  <a:pt x="0" y="5"/>
                  <a:pt x="0" y="5"/>
                  <a:pt x="0" y="5"/>
                </a:cubicBezTo>
                <a:cubicBezTo>
                  <a:pt x="0" y="5"/>
                  <a:pt x="0" y="5"/>
                  <a:pt x="0" y="5"/>
                </a:cubicBezTo>
                <a:moveTo>
                  <a:pt x="0" y="4"/>
                </a:moveTo>
                <a:cubicBezTo>
                  <a:pt x="0" y="4"/>
                  <a:pt x="0" y="5"/>
                  <a:pt x="0" y="5"/>
                </a:cubicBezTo>
                <a:cubicBezTo>
                  <a:pt x="0" y="5"/>
                  <a:pt x="0" y="4"/>
                  <a:pt x="0" y="4"/>
                </a:cubicBezTo>
                <a:moveTo>
                  <a:pt x="0" y="4"/>
                </a:moveTo>
                <a:cubicBezTo>
                  <a:pt x="0" y="4"/>
                  <a:pt x="0" y="4"/>
                  <a:pt x="0" y="4"/>
                </a:cubicBezTo>
                <a:cubicBezTo>
                  <a:pt x="0" y="4"/>
                  <a:pt x="0" y="4"/>
                  <a:pt x="0" y="4"/>
                </a:cubicBezTo>
                <a:moveTo>
                  <a:pt x="0" y="3"/>
                </a:moveTo>
                <a:cubicBezTo>
                  <a:pt x="0" y="3"/>
                  <a:pt x="0" y="4"/>
                  <a:pt x="0" y="4"/>
                </a:cubicBezTo>
                <a:cubicBezTo>
                  <a:pt x="0" y="4"/>
                  <a:pt x="0" y="3"/>
                  <a:pt x="0" y="3"/>
                </a:cubicBezTo>
                <a:moveTo>
                  <a:pt x="0" y="3"/>
                </a:moveTo>
                <a:cubicBezTo>
                  <a:pt x="0" y="3"/>
                  <a:pt x="0" y="3"/>
                  <a:pt x="0" y="3"/>
                </a:cubicBezTo>
                <a:cubicBezTo>
                  <a:pt x="0" y="3"/>
                  <a:pt x="0" y="3"/>
                  <a:pt x="0" y="3"/>
                </a:cubicBezTo>
                <a:moveTo>
                  <a:pt x="0" y="2"/>
                </a:moveTo>
                <a:cubicBezTo>
                  <a:pt x="0" y="3"/>
                  <a:pt x="0" y="3"/>
                  <a:pt x="0" y="3"/>
                </a:cubicBezTo>
                <a:cubicBezTo>
                  <a:pt x="0" y="3"/>
                  <a:pt x="0" y="3"/>
                  <a:pt x="0" y="2"/>
                </a:cubicBezTo>
                <a:moveTo>
                  <a:pt x="0" y="2"/>
                </a:moveTo>
                <a:cubicBezTo>
                  <a:pt x="0" y="2"/>
                  <a:pt x="0" y="2"/>
                  <a:pt x="0" y="2"/>
                </a:cubicBezTo>
                <a:cubicBezTo>
                  <a:pt x="0" y="2"/>
                  <a:pt x="0" y="2"/>
                  <a:pt x="0" y="2"/>
                </a:cubicBezTo>
                <a:moveTo>
                  <a:pt x="0" y="1"/>
                </a:moveTo>
                <a:cubicBezTo>
                  <a:pt x="0" y="1"/>
                  <a:pt x="0" y="1"/>
                  <a:pt x="0" y="2"/>
                </a:cubicBezTo>
                <a:cubicBezTo>
                  <a:pt x="0" y="1"/>
                  <a:pt x="0" y="1"/>
                  <a:pt x="0" y="1"/>
                </a:cubicBezTo>
                <a:moveTo>
                  <a:pt x="0" y="1"/>
                </a:moveTo>
                <a:cubicBezTo>
                  <a:pt x="0" y="1"/>
                  <a:pt x="0" y="1"/>
                  <a:pt x="0" y="1"/>
                </a:cubicBezTo>
                <a:cubicBezTo>
                  <a:pt x="0" y="1"/>
                  <a:pt x="0" y="1"/>
                  <a:pt x="0" y="1"/>
                </a:cubicBezTo>
                <a:moveTo>
                  <a:pt x="0" y="0"/>
                </a:moveTo>
                <a:cubicBezTo>
                  <a:pt x="0" y="1"/>
                  <a:pt x="0" y="1"/>
                  <a:pt x="0" y="1"/>
                </a:cubicBezTo>
                <a:cubicBezTo>
                  <a:pt x="0" y="1"/>
                  <a:pt x="0" y="1"/>
                  <a:pt x="0" y="0"/>
                </a:cubicBezTo>
              </a:path>
            </a:pathLst>
          </a:custGeom>
          <a:solidFill>
            <a:schemeClr val="accent1">
              <a:lumMod val="60000"/>
              <a:lumOff val="40000"/>
            </a:schemeClr>
          </a:solidFill>
          <a:ln>
            <a:noFill/>
          </a:ln>
        </p:spPr>
        <p:txBody>
          <a:bodyPr vert="horz" wrap="square" lIns="68580" tIns="34290" rIns="68580" bIns="34290" numCol="1" anchor="t" anchorCtr="0" compatLnSpc="1"/>
          <a:lstStyle/>
          <a:p>
            <a:endParaRPr lang="zh-CN" altLang="en-US" sz="1350">
              <a:solidFill>
                <a:schemeClr val="bg1"/>
              </a:solidFill>
            </a:endParaRPr>
          </a:p>
        </p:txBody>
      </p:sp>
      <p:sp>
        <p:nvSpPr>
          <p:cNvPr id="21" name="Freeform 55"/>
          <p:cNvSpPr/>
          <p:nvPr/>
        </p:nvSpPr>
        <p:spPr bwMode="auto">
          <a:xfrm>
            <a:off x="3537565" y="2611944"/>
            <a:ext cx="521494" cy="481013"/>
          </a:xfrm>
          <a:custGeom>
            <a:avLst/>
            <a:gdLst>
              <a:gd name="T0" fmla="*/ 319 w 502"/>
              <a:gd name="T1" fmla="*/ 0 h 463"/>
              <a:gd name="T2" fmla="*/ 58 w 502"/>
              <a:gd name="T3" fmla="*/ 0 h 463"/>
              <a:gd name="T4" fmla="*/ 3 w 502"/>
              <a:gd name="T5" fmla="*/ 36 h 463"/>
              <a:gd name="T6" fmla="*/ 4 w 502"/>
              <a:gd name="T7" fmla="*/ 222 h 463"/>
              <a:gd name="T8" fmla="*/ 13 w 502"/>
              <a:gd name="T9" fmla="*/ 248 h 463"/>
              <a:gd name="T10" fmla="*/ 25 w 502"/>
              <a:gd name="T11" fmla="*/ 300 h 463"/>
              <a:gd name="T12" fmla="*/ 502 w 502"/>
              <a:gd name="T13" fmla="*/ 163 h 463"/>
              <a:gd name="T14" fmla="*/ 502 w 502"/>
              <a:gd name="T15" fmla="*/ 163 h 463"/>
              <a:gd name="T16" fmla="*/ 502 w 502"/>
              <a:gd name="T17" fmla="*/ 161 h 463"/>
              <a:gd name="T18" fmla="*/ 502 w 502"/>
              <a:gd name="T19" fmla="*/ 161 h 463"/>
              <a:gd name="T20" fmla="*/ 502 w 502"/>
              <a:gd name="T21" fmla="*/ 160 h 463"/>
              <a:gd name="T22" fmla="*/ 502 w 502"/>
              <a:gd name="T23" fmla="*/ 160 h 463"/>
              <a:gd name="T24" fmla="*/ 502 w 502"/>
              <a:gd name="T25" fmla="*/ 159 h 463"/>
              <a:gd name="T26" fmla="*/ 502 w 502"/>
              <a:gd name="T27" fmla="*/ 159 h 463"/>
              <a:gd name="T28" fmla="*/ 502 w 502"/>
              <a:gd name="T29" fmla="*/ 158 h 463"/>
              <a:gd name="T30" fmla="*/ 502 w 502"/>
              <a:gd name="T31" fmla="*/ 158 h 463"/>
              <a:gd name="T32" fmla="*/ 502 w 502"/>
              <a:gd name="T33" fmla="*/ 157 h 463"/>
              <a:gd name="T34" fmla="*/ 502 w 502"/>
              <a:gd name="T35" fmla="*/ 157 h 463"/>
              <a:gd name="T36" fmla="*/ 502 w 502"/>
              <a:gd name="T37" fmla="*/ 156 h 463"/>
              <a:gd name="T38" fmla="*/ 502 w 502"/>
              <a:gd name="T39" fmla="*/ 156 h 463"/>
              <a:gd name="T40" fmla="*/ 502 w 502"/>
              <a:gd name="T41" fmla="*/ 155 h 463"/>
              <a:gd name="T42" fmla="*/ 502 w 502"/>
              <a:gd name="T43" fmla="*/ 155 h 463"/>
              <a:gd name="T44" fmla="*/ 502 w 502"/>
              <a:gd name="T45" fmla="*/ 154 h 463"/>
              <a:gd name="T46" fmla="*/ 502 w 502"/>
              <a:gd name="T47" fmla="*/ 154 h 463"/>
              <a:gd name="T48" fmla="*/ 502 w 502"/>
              <a:gd name="T49" fmla="*/ 153 h 463"/>
              <a:gd name="T50" fmla="*/ 502 w 502"/>
              <a:gd name="T51" fmla="*/ 153 h 463"/>
              <a:gd name="T52" fmla="*/ 502 w 502"/>
              <a:gd name="T53" fmla="*/ 152 h 463"/>
              <a:gd name="T54" fmla="*/ 502 w 502"/>
              <a:gd name="T55" fmla="*/ 152 h 463"/>
              <a:gd name="T56" fmla="*/ 502 w 502"/>
              <a:gd name="T57" fmla="*/ 151 h 463"/>
              <a:gd name="T58" fmla="*/ 502 w 502"/>
              <a:gd name="T59" fmla="*/ 151 h 463"/>
              <a:gd name="T60" fmla="*/ 502 w 502"/>
              <a:gd name="T61" fmla="*/ 150 h 463"/>
              <a:gd name="T62" fmla="*/ 502 w 502"/>
              <a:gd name="T63" fmla="*/ 150 h 463"/>
              <a:gd name="T64" fmla="*/ 502 w 502"/>
              <a:gd name="T65" fmla="*/ 149 h 463"/>
              <a:gd name="T66" fmla="*/ 502 w 502"/>
              <a:gd name="T67" fmla="*/ 149 h 463"/>
              <a:gd name="T68" fmla="*/ 502 w 502"/>
              <a:gd name="T69" fmla="*/ 147 h 463"/>
              <a:gd name="T70" fmla="*/ 502 w 502"/>
              <a:gd name="T71" fmla="*/ 137 h 463"/>
              <a:gd name="T72" fmla="*/ 378 w 502"/>
              <a:gd name="T73"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2" h="463">
                <a:moveTo>
                  <a:pt x="336" y="0"/>
                </a:moveTo>
                <a:cubicBezTo>
                  <a:pt x="331" y="0"/>
                  <a:pt x="325" y="0"/>
                  <a:pt x="319" y="0"/>
                </a:cubicBezTo>
                <a:cubicBezTo>
                  <a:pt x="279" y="0"/>
                  <a:pt x="239" y="0"/>
                  <a:pt x="198" y="0"/>
                </a:cubicBezTo>
                <a:cubicBezTo>
                  <a:pt x="152" y="0"/>
                  <a:pt x="105" y="0"/>
                  <a:pt x="58" y="0"/>
                </a:cubicBezTo>
                <a:cubicBezTo>
                  <a:pt x="57" y="0"/>
                  <a:pt x="56" y="0"/>
                  <a:pt x="55" y="0"/>
                </a:cubicBezTo>
                <a:cubicBezTo>
                  <a:pt x="27" y="0"/>
                  <a:pt x="3" y="1"/>
                  <a:pt x="3" y="36"/>
                </a:cubicBezTo>
                <a:cubicBezTo>
                  <a:pt x="3" y="84"/>
                  <a:pt x="3" y="133"/>
                  <a:pt x="3" y="181"/>
                </a:cubicBezTo>
                <a:cubicBezTo>
                  <a:pt x="3" y="194"/>
                  <a:pt x="0" y="210"/>
                  <a:pt x="4" y="222"/>
                </a:cubicBezTo>
                <a:cubicBezTo>
                  <a:pt x="7" y="232"/>
                  <a:pt x="19" y="241"/>
                  <a:pt x="27" y="249"/>
                </a:cubicBezTo>
                <a:cubicBezTo>
                  <a:pt x="21" y="249"/>
                  <a:pt x="17" y="248"/>
                  <a:pt x="13" y="248"/>
                </a:cubicBezTo>
                <a:cubicBezTo>
                  <a:pt x="4" y="248"/>
                  <a:pt x="1" y="251"/>
                  <a:pt x="3" y="265"/>
                </a:cubicBezTo>
                <a:cubicBezTo>
                  <a:pt x="3" y="280"/>
                  <a:pt x="15" y="290"/>
                  <a:pt x="25" y="300"/>
                </a:cubicBezTo>
                <a:cubicBezTo>
                  <a:pt x="30" y="306"/>
                  <a:pt x="106" y="382"/>
                  <a:pt x="187" y="463"/>
                </a:cubicBezTo>
                <a:cubicBezTo>
                  <a:pt x="356" y="463"/>
                  <a:pt x="494" y="330"/>
                  <a:pt x="502" y="163"/>
                </a:cubicBezTo>
                <a:cubicBezTo>
                  <a:pt x="502" y="163"/>
                  <a:pt x="502" y="163"/>
                  <a:pt x="502" y="163"/>
                </a:cubicBezTo>
                <a:cubicBezTo>
                  <a:pt x="502" y="163"/>
                  <a:pt x="502" y="163"/>
                  <a:pt x="502" y="163"/>
                </a:cubicBezTo>
                <a:cubicBezTo>
                  <a:pt x="502" y="163"/>
                  <a:pt x="502" y="163"/>
                  <a:pt x="502" y="163"/>
                </a:cubicBezTo>
                <a:cubicBezTo>
                  <a:pt x="502" y="162"/>
                  <a:pt x="502" y="162"/>
                  <a:pt x="502" y="161"/>
                </a:cubicBezTo>
                <a:cubicBezTo>
                  <a:pt x="502" y="161"/>
                  <a:pt x="502" y="161"/>
                  <a:pt x="502" y="161"/>
                </a:cubicBezTo>
                <a:cubicBezTo>
                  <a:pt x="502" y="161"/>
                  <a:pt x="502" y="161"/>
                  <a:pt x="502" y="161"/>
                </a:cubicBezTo>
                <a:cubicBezTo>
                  <a:pt x="502" y="161"/>
                  <a:pt x="502" y="161"/>
                  <a:pt x="502" y="161"/>
                </a:cubicBezTo>
                <a:cubicBezTo>
                  <a:pt x="502" y="161"/>
                  <a:pt x="502" y="160"/>
                  <a:pt x="502" y="160"/>
                </a:cubicBezTo>
                <a:cubicBezTo>
                  <a:pt x="502" y="160"/>
                  <a:pt x="502" y="160"/>
                  <a:pt x="502" y="160"/>
                </a:cubicBezTo>
                <a:cubicBezTo>
                  <a:pt x="502" y="160"/>
                  <a:pt x="502" y="160"/>
                  <a:pt x="502" y="160"/>
                </a:cubicBezTo>
                <a:cubicBezTo>
                  <a:pt x="502" y="160"/>
                  <a:pt x="502" y="160"/>
                  <a:pt x="502" y="160"/>
                </a:cubicBezTo>
                <a:cubicBezTo>
                  <a:pt x="502" y="160"/>
                  <a:pt x="502" y="159"/>
                  <a:pt x="502" y="159"/>
                </a:cubicBezTo>
                <a:cubicBezTo>
                  <a:pt x="502" y="159"/>
                  <a:pt x="502" y="159"/>
                  <a:pt x="502" y="159"/>
                </a:cubicBezTo>
                <a:cubicBezTo>
                  <a:pt x="502" y="159"/>
                  <a:pt x="502" y="159"/>
                  <a:pt x="502" y="159"/>
                </a:cubicBezTo>
                <a:cubicBezTo>
                  <a:pt x="502" y="159"/>
                  <a:pt x="502" y="159"/>
                  <a:pt x="502" y="159"/>
                </a:cubicBezTo>
                <a:cubicBezTo>
                  <a:pt x="502" y="158"/>
                  <a:pt x="502" y="158"/>
                  <a:pt x="502" y="158"/>
                </a:cubicBezTo>
                <a:cubicBezTo>
                  <a:pt x="502" y="158"/>
                  <a:pt x="502" y="158"/>
                  <a:pt x="502" y="158"/>
                </a:cubicBezTo>
                <a:cubicBezTo>
                  <a:pt x="502" y="158"/>
                  <a:pt x="502" y="158"/>
                  <a:pt x="502" y="158"/>
                </a:cubicBezTo>
                <a:cubicBezTo>
                  <a:pt x="502" y="158"/>
                  <a:pt x="502" y="158"/>
                  <a:pt x="502" y="158"/>
                </a:cubicBezTo>
                <a:cubicBezTo>
                  <a:pt x="502" y="157"/>
                  <a:pt x="502" y="157"/>
                  <a:pt x="502" y="157"/>
                </a:cubicBezTo>
                <a:cubicBezTo>
                  <a:pt x="502" y="157"/>
                  <a:pt x="502" y="157"/>
                  <a:pt x="502" y="157"/>
                </a:cubicBezTo>
                <a:cubicBezTo>
                  <a:pt x="502" y="157"/>
                  <a:pt x="502" y="157"/>
                  <a:pt x="502" y="157"/>
                </a:cubicBezTo>
                <a:cubicBezTo>
                  <a:pt x="502" y="157"/>
                  <a:pt x="502" y="157"/>
                  <a:pt x="502" y="156"/>
                </a:cubicBezTo>
                <a:cubicBezTo>
                  <a:pt x="502" y="156"/>
                  <a:pt x="502" y="156"/>
                  <a:pt x="502" y="156"/>
                </a:cubicBezTo>
                <a:cubicBezTo>
                  <a:pt x="502" y="156"/>
                  <a:pt x="502" y="156"/>
                  <a:pt x="502" y="156"/>
                </a:cubicBezTo>
                <a:cubicBezTo>
                  <a:pt x="502" y="156"/>
                  <a:pt x="502" y="156"/>
                  <a:pt x="502" y="156"/>
                </a:cubicBezTo>
                <a:cubicBezTo>
                  <a:pt x="502" y="156"/>
                  <a:pt x="502" y="156"/>
                  <a:pt x="502" y="155"/>
                </a:cubicBezTo>
                <a:cubicBezTo>
                  <a:pt x="502" y="155"/>
                  <a:pt x="502" y="155"/>
                  <a:pt x="502" y="155"/>
                </a:cubicBezTo>
                <a:cubicBezTo>
                  <a:pt x="502" y="155"/>
                  <a:pt x="502" y="155"/>
                  <a:pt x="502" y="155"/>
                </a:cubicBezTo>
                <a:cubicBezTo>
                  <a:pt x="502" y="155"/>
                  <a:pt x="502" y="155"/>
                  <a:pt x="502" y="155"/>
                </a:cubicBezTo>
                <a:cubicBezTo>
                  <a:pt x="502" y="155"/>
                  <a:pt x="502" y="155"/>
                  <a:pt x="502" y="155"/>
                </a:cubicBezTo>
                <a:cubicBezTo>
                  <a:pt x="502" y="154"/>
                  <a:pt x="502" y="154"/>
                  <a:pt x="502" y="154"/>
                </a:cubicBezTo>
                <a:cubicBezTo>
                  <a:pt x="502" y="154"/>
                  <a:pt x="502" y="154"/>
                  <a:pt x="502" y="154"/>
                </a:cubicBezTo>
                <a:cubicBezTo>
                  <a:pt x="502" y="154"/>
                  <a:pt x="502" y="154"/>
                  <a:pt x="502" y="154"/>
                </a:cubicBezTo>
                <a:cubicBezTo>
                  <a:pt x="502" y="154"/>
                  <a:pt x="502" y="154"/>
                  <a:pt x="502" y="153"/>
                </a:cubicBezTo>
                <a:cubicBezTo>
                  <a:pt x="502" y="153"/>
                  <a:pt x="502" y="153"/>
                  <a:pt x="502" y="153"/>
                </a:cubicBezTo>
                <a:cubicBezTo>
                  <a:pt x="502" y="153"/>
                  <a:pt x="502" y="153"/>
                  <a:pt x="502" y="153"/>
                </a:cubicBezTo>
                <a:cubicBezTo>
                  <a:pt x="502" y="153"/>
                  <a:pt x="502" y="153"/>
                  <a:pt x="502" y="153"/>
                </a:cubicBezTo>
                <a:cubicBezTo>
                  <a:pt x="502" y="153"/>
                  <a:pt x="502" y="152"/>
                  <a:pt x="502" y="152"/>
                </a:cubicBezTo>
                <a:cubicBezTo>
                  <a:pt x="502" y="152"/>
                  <a:pt x="502" y="152"/>
                  <a:pt x="502" y="152"/>
                </a:cubicBezTo>
                <a:cubicBezTo>
                  <a:pt x="502" y="152"/>
                  <a:pt x="502" y="152"/>
                  <a:pt x="502" y="152"/>
                </a:cubicBezTo>
                <a:cubicBezTo>
                  <a:pt x="502" y="152"/>
                  <a:pt x="502" y="152"/>
                  <a:pt x="502" y="152"/>
                </a:cubicBezTo>
                <a:cubicBezTo>
                  <a:pt x="502" y="152"/>
                  <a:pt x="502" y="151"/>
                  <a:pt x="502" y="151"/>
                </a:cubicBezTo>
                <a:cubicBezTo>
                  <a:pt x="502" y="151"/>
                  <a:pt x="502" y="151"/>
                  <a:pt x="502" y="151"/>
                </a:cubicBezTo>
                <a:cubicBezTo>
                  <a:pt x="502" y="151"/>
                  <a:pt x="502" y="151"/>
                  <a:pt x="502" y="151"/>
                </a:cubicBezTo>
                <a:cubicBezTo>
                  <a:pt x="502" y="151"/>
                  <a:pt x="502" y="151"/>
                  <a:pt x="502" y="151"/>
                </a:cubicBezTo>
                <a:cubicBezTo>
                  <a:pt x="502" y="151"/>
                  <a:pt x="502" y="151"/>
                  <a:pt x="502" y="150"/>
                </a:cubicBezTo>
                <a:cubicBezTo>
                  <a:pt x="502" y="150"/>
                  <a:pt x="502" y="150"/>
                  <a:pt x="502" y="150"/>
                </a:cubicBezTo>
                <a:cubicBezTo>
                  <a:pt x="502" y="150"/>
                  <a:pt x="502" y="150"/>
                  <a:pt x="502" y="150"/>
                </a:cubicBezTo>
                <a:cubicBezTo>
                  <a:pt x="502" y="150"/>
                  <a:pt x="502" y="150"/>
                  <a:pt x="502" y="150"/>
                </a:cubicBezTo>
                <a:cubicBezTo>
                  <a:pt x="502" y="149"/>
                  <a:pt x="502" y="149"/>
                  <a:pt x="502" y="149"/>
                </a:cubicBezTo>
                <a:cubicBezTo>
                  <a:pt x="502" y="149"/>
                  <a:pt x="502" y="149"/>
                  <a:pt x="502" y="149"/>
                </a:cubicBezTo>
                <a:cubicBezTo>
                  <a:pt x="502" y="149"/>
                  <a:pt x="502" y="149"/>
                  <a:pt x="502" y="149"/>
                </a:cubicBezTo>
                <a:cubicBezTo>
                  <a:pt x="502" y="149"/>
                  <a:pt x="502" y="149"/>
                  <a:pt x="502" y="149"/>
                </a:cubicBezTo>
                <a:cubicBezTo>
                  <a:pt x="502" y="149"/>
                  <a:pt x="502" y="149"/>
                  <a:pt x="502" y="148"/>
                </a:cubicBezTo>
                <a:cubicBezTo>
                  <a:pt x="502" y="148"/>
                  <a:pt x="502" y="148"/>
                  <a:pt x="502" y="147"/>
                </a:cubicBezTo>
                <a:cubicBezTo>
                  <a:pt x="502" y="147"/>
                  <a:pt x="502" y="147"/>
                  <a:pt x="502" y="147"/>
                </a:cubicBezTo>
                <a:cubicBezTo>
                  <a:pt x="502" y="144"/>
                  <a:pt x="502" y="141"/>
                  <a:pt x="502" y="137"/>
                </a:cubicBezTo>
                <a:cubicBezTo>
                  <a:pt x="476" y="112"/>
                  <a:pt x="455" y="91"/>
                  <a:pt x="443" y="80"/>
                </a:cubicBezTo>
                <a:cubicBezTo>
                  <a:pt x="423" y="58"/>
                  <a:pt x="400" y="36"/>
                  <a:pt x="378" y="15"/>
                </a:cubicBezTo>
                <a:cubicBezTo>
                  <a:pt x="366" y="1"/>
                  <a:pt x="352" y="0"/>
                  <a:pt x="336" y="0"/>
                </a:cubicBezTo>
              </a:path>
            </a:pathLst>
          </a:custGeom>
          <a:solidFill>
            <a:schemeClr val="tx1">
              <a:lumMod val="75000"/>
              <a:lumOff val="25000"/>
            </a:schemeClr>
          </a:solidFill>
          <a:ln w="9525">
            <a:solidFill>
              <a:schemeClr val="accent4">
                <a:lumMod val="75000"/>
              </a:schemeClr>
            </a:solidFill>
            <a:round/>
          </a:ln>
        </p:spPr>
        <p:txBody>
          <a:bodyPr vert="horz" wrap="square" lIns="68580" tIns="34290" rIns="68580" bIns="34290" numCol="1" anchor="t" anchorCtr="0" compatLnSpc="1"/>
          <a:lstStyle/>
          <a:p>
            <a:endParaRPr lang="zh-CN" altLang="en-US" sz="1350"/>
          </a:p>
        </p:txBody>
      </p:sp>
      <p:sp>
        <p:nvSpPr>
          <p:cNvPr id="22" name="Freeform 56"/>
          <p:cNvSpPr>
            <a:spLocks noEditPoints="1"/>
          </p:cNvSpPr>
          <p:nvPr/>
        </p:nvSpPr>
        <p:spPr bwMode="auto">
          <a:xfrm>
            <a:off x="3547197" y="2613134"/>
            <a:ext cx="389335" cy="248841"/>
          </a:xfrm>
          <a:custGeom>
            <a:avLst/>
            <a:gdLst>
              <a:gd name="T0" fmla="*/ 348 w 374"/>
              <a:gd name="T1" fmla="*/ 0 h 239"/>
              <a:gd name="T2" fmla="*/ 26 w 374"/>
              <a:gd name="T3" fmla="*/ 0 h 239"/>
              <a:gd name="T4" fmla="*/ 0 w 374"/>
              <a:gd name="T5" fmla="*/ 23 h 239"/>
              <a:gd name="T6" fmla="*/ 0 w 374"/>
              <a:gd name="T7" fmla="*/ 216 h 239"/>
              <a:gd name="T8" fmla="*/ 26 w 374"/>
              <a:gd name="T9" fmla="*/ 239 h 239"/>
              <a:gd name="T10" fmla="*/ 348 w 374"/>
              <a:gd name="T11" fmla="*/ 239 h 239"/>
              <a:gd name="T12" fmla="*/ 374 w 374"/>
              <a:gd name="T13" fmla="*/ 216 h 239"/>
              <a:gd name="T14" fmla="*/ 374 w 374"/>
              <a:gd name="T15" fmla="*/ 23 h 239"/>
              <a:gd name="T16" fmla="*/ 348 w 374"/>
              <a:gd name="T17" fmla="*/ 0 h 239"/>
              <a:gd name="T18" fmla="*/ 345 w 374"/>
              <a:gd name="T19" fmla="*/ 196 h 239"/>
              <a:gd name="T20" fmla="*/ 323 w 374"/>
              <a:gd name="T21" fmla="*/ 214 h 239"/>
              <a:gd name="T22" fmla="*/ 51 w 374"/>
              <a:gd name="T23" fmla="*/ 214 h 239"/>
              <a:gd name="T24" fmla="*/ 29 w 374"/>
              <a:gd name="T25" fmla="*/ 196 h 239"/>
              <a:gd name="T26" fmla="*/ 29 w 374"/>
              <a:gd name="T27" fmla="*/ 43 h 239"/>
              <a:gd name="T28" fmla="*/ 51 w 374"/>
              <a:gd name="T29" fmla="*/ 25 h 239"/>
              <a:gd name="T30" fmla="*/ 323 w 374"/>
              <a:gd name="T31" fmla="*/ 25 h 239"/>
              <a:gd name="T32" fmla="*/ 345 w 374"/>
              <a:gd name="T33" fmla="*/ 43 h 239"/>
              <a:gd name="T34" fmla="*/ 345 w 374"/>
              <a:gd name="T35" fmla="*/ 19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39">
                <a:moveTo>
                  <a:pt x="348" y="0"/>
                </a:moveTo>
                <a:cubicBezTo>
                  <a:pt x="26" y="0"/>
                  <a:pt x="26" y="0"/>
                  <a:pt x="26" y="0"/>
                </a:cubicBezTo>
                <a:cubicBezTo>
                  <a:pt x="12" y="0"/>
                  <a:pt x="0" y="10"/>
                  <a:pt x="0" y="23"/>
                </a:cubicBezTo>
                <a:cubicBezTo>
                  <a:pt x="0" y="216"/>
                  <a:pt x="0" y="216"/>
                  <a:pt x="0" y="216"/>
                </a:cubicBezTo>
                <a:cubicBezTo>
                  <a:pt x="0" y="229"/>
                  <a:pt x="12" y="239"/>
                  <a:pt x="26" y="239"/>
                </a:cubicBezTo>
                <a:cubicBezTo>
                  <a:pt x="348" y="239"/>
                  <a:pt x="348" y="239"/>
                  <a:pt x="348" y="239"/>
                </a:cubicBezTo>
                <a:cubicBezTo>
                  <a:pt x="363" y="239"/>
                  <a:pt x="374" y="229"/>
                  <a:pt x="374" y="216"/>
                </a:cubicBezTo>
                <a:cubicBezTo>
                  <a:pt x="374" y="23"/>
                  <a:pt x="374" y="23"/>
                  <a:pt x="374" y="23"/>
                </a:cubicBezTo>
                <a:cubicBezTo>
                  <a:pt x="374" y="10"/>
                  <a:pt x="363" y="0"/>
                  <a:pt x="348" y="0"/>
                </a:cubicBezTo>
                <a:close/>
                <a:moveTo>
                  <a:pt x="345" y="196"/>
                </a:moveTo>
                <a:cubicBezTo>
                  <a:pt x="345" y="206"/>
                  <a:pt x="335" y="214"/>
                  <a:pt x="323" y="214"/>
                </a:cubicBezTo>
                <a:cubicBezTo>
                  <a:pt x="51" y="214"/>
                  <a:pt x="51" y="214"/>
                  <a:pt x="51" y="214"/>
                </a:cubicBezTo>
                <a:cubicBezTo>
                  <a:pt x="39" y="214"/>
                  <a:pt x="29" y="206"/>
                  <a:pt x="29" y="196"/>
                </a:cubicBezTo>
                <a:cubicBezTo>
                  <a:pt x="29" y="43"/>
                  <a:pt x="29" y="43"/>
                  <a:pt x="29" y="43"/>
                </a:cubicBezTo>
                <a:cubicBezTo>
                  <a:pt x="29" y="33"/>
                  <a:pt x="39" y="25"/>
                  <a:pt x="51" y="25"/>
                </a:cubicBezTo>
                <a:cubicBezTo>
                  <a:pt x="323" y="25"/>
                  <a:pt x="323" y="25"/>
                  <a:pt x="323" y="25"/>
                </a:cubicBezTo>
                <a:cubicBezTo>
                  <a:pt x="335" y="25"/>
                  <a:pt x="345" y="33"/>
                  <a:pt x="345" y="43"/>
                </a:cubicBezTo>
                <a:lnTo>
                  <a:pt x="345" y="196"/>
                </a:lnTo>
                <a:close/>
              </a:path>
            </a:pathLst>
          </a:custGeom>
          <a:solidFill>
            <a:schemeClr val="bg1">
              <a:lumMod val="95000"/>
            </a:schemeClr>
          </a:solidFill>
          <a:ln>
            <a:solidFill>
              <a:schemeClr val="bg1"/>
            </a:solidFill>
          </a:ln>
        </p:spPr>
        <p:txBody>
          <a:bodyPr vert="horz" wrap="square" lIns="68580" tIns="34290" rIns="68580" bIns="34290" numCol="1" anchor="t" anchorCtr="0" compatLnSpc="1"/>
          <a:lstStyle/>
          <a:p>
            <a:endParaRPr lang="zh-CN" altLang="en-US" sz="1350"/>
          </a:p>
        </p:txBody>
      </p:sp>
      <p:sp>
        <p:nvSpPr>
          <p:cNvPr id="23" name="Freeform 57"/>
          <p:cNvSpPr>
            <a:spLocks noEditPoints="1"/>
          </p:cNvSpPr>
          <p:nvPr/>
        </p:nvSpPr>
        <p:spPr bwMode="auto">
          <a:xfrm>
            <a:off x="3547197" y="2872691"/>
            <a:ext cx="389335" cy="46435"/>
          </a:xfrm>
          <a:custGeom>
            <a:avLst/>
            <a:gdLst>
              <a:gd name="T0" fmla="*/ 0 w 374"/>
              <a:gd name="T1" fmla="*/ 16 h 45"/>
              <a:gd name="T2" fmla="*/ 26 w 374"/>
              <a:gd name="T3" fmla="*/ 45 h 45"/>
              <a:gd name="T4" fmla="*/ 348 w 374"/>
              <a:gd name="T5" fmla="*/ 45 h 45"/>
              <a:gd name="T6" fmla="*/ 374 w 374"/>
              <a:gd name="T7" fmla="*/ 16 h 45"/>
              <a:gd name="T8" fmla="*/ 374 w 374"/>
              <a:gd name="T9" fmla="*/ 0 h 45"/>
              <a:gd name="T10" fmla="*/ 0 w 374"/>
              <a:gd name="T11" fmla="*/ 0 h 45"/>
              <a:gd name="T12" fmla="*/ 0 w 374"/>
              <a:gd name="T13" fmla="*/ 16 h 45"/>
              <a:gd name="T14" fmla="*/ 214 w 374"/>
              <a:gd name="T15" fmla="*/ 26 h 45"/>
              <a:gd name="T16" fmla="*/ 207 w 374"/>
              <a:gd name="T17" fmla="*/ 33 h 45"/>
              <a:gd name="T18" fmla="*/ 165 w 374"/>
              <a:gd name="T19" fmla="*/ 33 h 45"/>
              <a:gd name="T20" fmla="*/ 158 w 374"/>
              <a:gd name="T21" fmla="*/ 26 h 45"/>
              <a:gd name="T22" fmla="*/ 158 w 374"/>
              <a:gd name="T23" fmla="*/ 18 h 45"/>
              <a:gd name="T24" fmla="*/ 165 w 374"/>
              <a:gd name="T25" fmla="*/ 11 h 45"/>
              <a:gd name="T26" fmla="*/ 207 w 374"/>
              <a:gd name="T27" fmla="*/ 11 h 45"/>
              <a:gd name="T28" fmla="*/ 214 w 374"/>
              <a:gd name="T29" fmla="*/ 18 h 45"/>
              <a:gd name="T30" fmla="*/ 214 w 374"/>
              <a:gd name="T31"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45">
                <a:moveTo>
                  <a:pt x="0" y="16"/>
                </a:moveTo>
                <a:cubicBezTo>
                  <a:pt x="0" y="32"/>
                  <a:pt x="12" y="45"/>
                  <a:pt x="26" y="45"/>
                </a:cubicBezTo>
                <a:cubicBezTo>
                  <a:pt x="348" y="45"/>
                  <a:pt x="348" y="45"/>
                  <a:pt x="348" y="45"/>
                </a:cubicBezTo>
                <a:cubicBezTo>
                  <a:pt x="363" y="45"/>
                  <a:pt x="374" y="32"/>
                  <a:pt x="374" y="16"/>
                </a:cubicBezTo>
                <a:cubicBezTo>
                  <a:pt x="374" y="0"/>
                  <a:pt x="374" y="0"/>
                  <a:pt x="374" y="0"/>
                </a:cubicBezTo>
                <a:cubicBezTo>
                  <a:pt x="0" y="0"/>
                  <a:pt x="0" y="0"/>
                  <a:pt x="0" y="0"/>
                </a:cubicBezTo>
                <a:lnTo>
                  <a:pt x="0" y="16"/>
                </a:lnTo>
                <a:close/>
                <a:moveTo>
                  <a:pt x="214" y="26"/>
                </a:moveTo>
                <a:cubicBezTo>
                  <a:pt x="214" y="30"/>
                  <a:pt x="211" y="33"/>
                  <a:pt x="207" y="33"/>
                </a:cubicBezTo>
                <a:cubicBezTo>
                  <a:pt x="165" y="33"/>
                  <a:pt x="165" y="33"/>
                  <a:pt x="165" y="33"/>
                </a:cubicBezTo>
                <a:cubicBezTo>
                  <a:pt x="162" y="33"/>
                  <a:pt x="158" y="30"/>
                  <a:pt x="158" y="26"/>
                </a:cubicBezTo>
                <a:cubicBezTo>
                  <a:pt x="158" y="18"/>
                  <a:pt x="158" y="18"/>
                  <a:pt x="158" y="18"/>
                </a:cubicBezTo>
                <a:cubicBezTo>
                  <a:pt x="158" y="14"/>
                  <a:pt x="162" y="11"/>
                  <a:pt x="165" y="11"/>
                </a:cubicBezTo>
                <a:cubicBezTo>
                  <a:pt x="207" y="11"/>
                  <a:pt x="207" y="11"/>
                  <a:pt x="207" y="11"/>
                </a:cubicBezTo>
                <a:cubicBezTo>
                  <a:pt x="211" y="11"/>
                  <a:pt x="214" y="14"/>
                  <a:pt x="214" y="18"/>
                </a:cubicBezTo>
                <a:lnTo>
                  <a:pt x="214" y="26"/>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a:p>
        </p:txBody>
      </p:sp>
      <p:sp>
        <p:nvSpPr>
          <p:cNvPr id="24" name="Rectangle 58"/>
          <p:cNvSpPr>
            <a:spLocks noChangeArrowheads="1"/>
          </p:cNvSpPr>
          <p:nvPr/>
        </p:nvSpPr>
        <p:spPr bwMode="auto">
          <a:xfrm>
            <a:off x="3640066" y="2700049"/>
            <a:ext cx="29766" cy="76200"/>
          </a:xfrm>
          <a:prstGeom prst="rect">
            <a:avLst/>
          </a:prstGeom>
          <a:solidFill>
            <a:schemeClr val="bg1">
              <a:lumMod val="95000"/>
            </a:schemeClr>
          </a:solidFill>
          <a:ln>
            <a:noFill/>
          </a:ln>
        </p:spPr>
        <p:txBody>
          <a:bodyPr vert="horz" wrap="square" lIns="68580" tIns="34290" rIns="68580" bIns="34290" numCol="1" anchor="t" anchorCtr="0" compatLnSpc="1"/>
          <a:lstStyle/>
          <a:p>
            <a:endParaRPr lang="zh-CN" altLang="en-US" sz="1350"/>
          </a:p>
        </p:txBody>
      </p:sp>
      <p:sp>
        <p:nvSpPr>
          <p:cNvPr id="25" name="Freeform 59"/>
          <p:cNvSpPr/>
          <p:nvPr/>
        </p:nvSpPr>
        <p:spPr bwMode="auto">
          <a:xfrm>
            <a:off x="3685310" y="2700049"/>
            <a:ext cx="86916" cy="76200"/>
          </a:xfrm>
          <a:custGeom>
            <a:avLst/>
            <a:gdLst>
              <a:gd name="T0" fmla="*/ 44 w 84"/>
              <a:gd name="T1" fmla="*/ 21 h 74"/>
              <a:gd name="T2" fmla="*/ 44 w 84"/>
              <a:gd name="T3" fmla="*/ 21 h 74"/>
              <a:gd name="T4" fmla="*/ 42 w 84"/>
              <a:gd name="T5" fmla="*/ 26 h 74"/>
              <a:gd name="T6" fmla="*/ 29 w 84"/>
              <a:gd name="T7" fmla="*/ 0 h 74"/>
              <a:gd name="T8" fmla="*/ 0 w 84"/>
              <a:gd name="T9" fmla="*/ 0 h 74"/>
              <a:gd name="T10" fmla="*/ 0 w 84"/>
              <a:gd name="T11" fmla="*/ 74 h 74"/>
              <a:gd name="T12" fmla="*/ 26 w 84"/>
              <a:gd name="T13" fmla="*/ 74 h 74"/>
              <a:gd name="T14" fmla="*/ 26 w 84"/>
              <a:gd name="T15" fmla="*/ 46 h 74"/>
              <a:gd name="T16" fmla="*/ 32 w 84"/>
              <a:gd name="T17" fmla="*/ 57 h 74"/>
              <a:gd name="T18" fmla="*/ 51 w 84"/>
              <a:gd name="T19" fmla="*/ 57 h 74"/>
              <a:gd name="T20" fmla="*/ 56 w 84"/>
              <a:gd name="T21" fmla="*/ 46 h 74"/>
              <a:gd name="T22" fmla="*/ 56 w 84"/>
              <a:gd name="T23" fmla="*/ 74 h 74"/>
              <a:gd name="T24" fmla="*/ 84 w 84"/>
              <a:gd name="T25" fmla="*/ 74 h 74"/>
              <a:gd name="T26" fmla="*/ 84 w 84"/>
              <a:gd name="T27" fmla="*/ 0 h 74"/>
              <a:gd name="T28" fmla="*/ 55 w 84"/>
              <a:gd name="T29" fmla="*/ 0 h 74"/>
              <a:gd name="T30" fmla="*/ 44 w 84"/>
              <a:gd name="T31"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4">
                <a:moveTo>
                  <a:pt x="44" y="21"/>
                </a:moveTo>
                <a:cubicBezTo>
                  <a:pt x="44" y="21"/>
                  <a:pt x="44" y="21"/>
                  <a:pt x="44" y="21"/>
                </a:cubicBezTo>
                <a:cubicBezTo>
                  <a:pt x="44" y="22"/>
                  <a:pt x="43" y="25"/>
                  <a:pt x="42" y="26"/>
                </a:cubicBezTo>
                <a:cubicBezTo>
                  <a:pt x="29" y="0"/>
                  <a:pt x="29" y="0"/>
                  <a:pt x="29" y="0"/>
                </a:cubicBezTo>
                <a:cubicBezTo>
                  <a:pt x="0" y="0"/>
                  <a:pt x="0" y="0"/>
                  <a:pt x="0" y="0"/>
                </a:cubicBezTo>
                <a:cubicBezTo>
                  <a:pt x="0" y="74"/>
                  <a:pt x="0" y="74"/>
                  <a:pt x="0" y="74"/>
                </a:cubicBezTo>
                <a:cubicBezTo>
                  <a:pt x="26" y="74"/>
                  <a:pt x="26" y="74"/>
                  <a:pt x="26" y="74"/>
                </a:cubicBezTo>
                <a:cubicBezTo>
                  <a:pt x="26" y="46"/>
                  <a:pt x="26" y="46"/>
                  <a:pt x="26" y="46"/>
                </a:cubicBezTo>
                <a:cubicBezTo>
                  <a:pt x="32" y="57"/>
                  <a:pt x="32" y="57"/>
                  <a:pt x="32" y="57"/>
                </a:cubicBezTo>
                <a:cubicBezTo>
                  <a:pt x="51" y="57"/>
                  <a:pt x="51" y="57"/>
                  <a:pt x="51" y="57"/>
                </a:cubicBezTo>
                <a:cubicBezTo>
                  <a:pt x="53" y="54"/>
                  <a:pt x="55" y="50"/>
                  <a:pt x="56" y="46"/>
                </a:cubicBezTo>
                <a:cubicBezTo>
                  <a:pt x="56" y="74"/>
                  <a:pt x="56" y="74"/>
                  <a:pt x="56" y="74"/>
                </a:cubicBezTo>
                <a:cubicBezTo>
                  <a:pt x="84" y="74"/>
                  <a:pt x="84" y="74"/>
                  <a:pt x="84" y="74"/>
                </a:cubicBezTo>
                <a:cubicBezTo>
                  <a:pt x="84" y="0"/>
                  <a:pt x="84" y="0"/>
                  <a:pt x="84" y="0"/>
                </a:cubicBezTo>
                <a:cubicBezTo>
                  <a:pt x="55" y="0"/>
                  <a:pt x="55" y="0"/>
                  <a:pt x="55" y="0"/>
                </a:cubicBezTo>
                <a:lnTo>
                  <a:pt x="44" y="21"/>
                </a:ln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6" name="Freeform 60"/>
          <p:cNvSpPr/>
          <p:nvPr/>
        </p:nvSpPr>
        <p:spPr bwMode="auto">
          <a:xfrm>
            <a:off x="3781750" y="2697669"/>
            <a:ext cx="72629" cy="79772"/>
          </a:xfrm>
          <a:custGeom>
            <a:avLst/>
            <a:gdLst>
              <a:gd name="T0" fmla="*/ 67 w 70"/>
              <a:gd name="T1" fmla="*/ 6 h 77"/>
              <a:gd name="T2" fmla="*/ 67 w 70"/>
              <a:gd name="T3" fmla="*/ 6 h 77"/>
              <a:gd name="T4" fmla="*/ 62 w 70"/>
              <a:gd name="T5" fmla="*/ 4 h 77"/>
              <a:gd name="T6" fmla="*/ 56 w 70"/>
              <a:gd name="T7" fmla="*/ 2 h 77"/>
              <a:gd name="T8" fmla="*/ 40 w 70"/>
              <a:gd name="T9" fmla="*/ 0 h 77"/>
              <a:gd name="T10" fmla="*/ 11 w 70"/>
              <a:gd name="T11" fmla="*/ 11 h 77"/>
              <a:gd name="T12" fmla="*/ 11 w 70"/>
              <a:gd name="T13" fmla="*/ 11 h 77"/>
              <a:gd name="T14" fmla="*/ 0 w 70"/>
              <a:gd name="T15" fmla="*/ 39 h 77"/>
              <a:gd name="T16" fmla="*/ 11 w 70"/>
              <a:gd name="T17" fmla="*/ 67 h 77"/>
              <a:gd name="T18" fmla="*/ 40 w 70"/>
              <a:gd name="T19" fmla="*/ 77 h 77"/>
              <a:gd name="T20" fmla="*/ 49 w 70"/>
              <a:gd name="T21" fmla="*/ 77 h 77"/>
              <a:gd name="T22" fmla="*/ 56 w 70"/>
              <a:gd name="T23" fmla="*/ 75 h 77"/>
              <a:gd name="T24" fmla="*/ 66 w 70"/>
              <a:gd name="T25" fmla="*/ 71 h 77"/>
              <a:gd name="T26" fmla="*/ 67 w 70"/>
              <a:gd name="T27" fmla="*/ 71 h 77"/>
              <a:gd name="T28" fmla="*/ 69 w 70"/>
              <a:gd name="T29" fmla="*/ 70 h 77"/>
              <a:gd name="T30" fmla="*/ 70 w 70"/>
              <a:gd name="T31" fmla="*/ 70 h 77"/>
              <a:gd name="T32" fmla="*/ 70 w 70"/>
              <a:gd name="T33" fmla="*/ 50 h 77"/>
              <a:gd name="T34" fmla="*/ 62 w 70"/>
              <a:gd name="T35" fmla="*/ 50 h 77"/>
              <a:gd name="T36" fmla="*/ 59 w 70"/>
              <a:gd name="T37" fmla="*/ 51 h 77"/>
              <a:gd name="T38" fmla="*/ 53 w 70"/>
              <a:gd name="T39" fmla="*/ 56 h 77"/>
              <a:gd name="T40" fmla="*/ 43 w 70"/>
              <a:gd name="T41" fmla="*/ 59 h 77"/>
              <a:gd name="T42" fmla="*/ 33 w 70"/>
              <a:gd name="T43" fmla="*/ 55 h 77"/>
              <a:gd name="T44" fmla="*/ 28 w 70"/>
              <a:gd name="T45" fmla="*/ 39 h 77"/>
              <a:gd name="T46" fmla="*/ 33 w 70"/>
              <a:gd name="T47" fmla="*/ 23 h 77"/>
              <a:gd name="T48" fmla="*/ 43 w 70"/>
              <a:gd name="T49" fmla="*/ 18 h 77"/>
              <a:gd name="T50" fmla="*/ 53 w 70"/>
              <a:gd name="T51" fmla="*/ 22 h 77"/>
              <a:gd name="T52" fmla="*/ 61 w 70"/>
              <a:gd name="T53" fmla="*/ 28 h 77"/>
              <a:gd name="T54" fmla="*/ 70 w 70"/>
              <a:gd name="T55" fmla="*/ 28 h 77"/>
              <a:gd name="T56" fmla="*/ 70 w 70"/>
              <a:gd name="T57" fmla="*/ 7 h 77"/>
              <a:gd name="T58" fmla="*/ 68 w 70"/>
              <a:gd name="T59" fmla="*/ 6 h 77"/>
              <a:gd name="T60" fmla="*/ 67 w 70"/>
              <a:gd name="T61"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 h="77">
                <a:moveTo>
                  <a:pt x="67" y="6"/>
                </a:moveTo>
                <a:cubicBezTo>
                  <a:pt x="67" y="6"/>
                  <a:pt x="67" y="6"/>
                  <a:pt x="67" y="6"/>
                </a:cubicBezTo>
                <a:cubicBezTo>
                  <a:pt x="65" y="5"/>
                  <a:pt x="64" y="4"/>
                  <a:pt x="62" y="4"/>
                </a:cubicBezTo>
                <a:cubicBezTo>
                  <a:pt x="61" y="3"/>
                  <a:pt x="59" y="2"/>
                  <a:pt x="56" y="2"/>
                </a:cubicBezTo>
                <a:cubicBezTo>
                  <a:pt x="52" y="0"/>
                  <a:pt x="47" y="0"/>
                  <a:pt x="40" y="0"/>
                </a:cubicBezTo>
                <a:cubicBezTo>
                  <a:pt x="28" y="0"/>
                  <a:pt x="18" y="4"/>
                  <a:pt x="11" y="11"/>
                </a:cubicBezTo>
                <a:cubicBezTo>
                  <a:pt x="11" y="11"/>
                  <a:pt x="11" y="11"/>
                  <a:pt x="11" y="11"/>
                </a:cubicBezTo>
                <a:cubicBezTo>
                  <a:pt x="3" y="17"/>
                  <a:pt x="0" y="27"/>
                  <a:pt x="0" y="39"/>
                </a:cubicBezTo>
                <a:cubicBezTo>
                  <a:pt x="0" y="51"/>
                  <a:pt x="3" y="60"/>
                  <a:pt x="11" y="67"/>
                </a:cubicBezTo>
                <a:cubicBezTo>
                  <a:pt x="18" y="74"/>
                  <a:pt x="28" y="77"/>
                  <a:pt x="40" y="77"/>
                </a:cubicBezTo>
                <a:cubicBezTo>
                  <a:pt x="45" y="77"/>
                  <a:pt x="47" y="77"/>
                  <a:pt x="49" y="77"/>
                </a:cubicBezTo>
                <a:cubicBezTo>
                  <a:pt x="52" y="76"/>
                  <a:pt x="54" y="76"/>
                  <a:pt x="56" y="75"/>
                </a:cubicBezTo>
                <a:cubicBezTo>
                  <a:pt x="60" y="74"/>
                  <a:pt x="64" y="73"/>
                  <a:pt x="66" y="71"/>
                </a:cubicBezTo>
                <a:cubicBezTo>
                  <a:pt x="67" y="71"/>
                  <a:pt x="67" y="71"/>
                  <a:pt x="67" y="71"/>
                </a:cubicBezTo>
                <a:cubicBezTo>
                  <a:pt x="69" y="70"/>
                  <a:pt x="69" y="70"/>
                  <a:pt x="69" y="70"/>
                </a:cubicBezTo>
                <a:cubicBezTo>
                  <a:pt x="70" y="70"/>
                  <a:pt x="70" y="70"/>
                  <a:pt x="70" y="70"/>
                </a:cubicBezTo>
                <a:cubicBezTo>
                  <a:pt x="70" y="50"/>
                  <a:pt x="70" y="50"/>
                  <a:pt x="70" y="50"/>
                </a:cubicBezTo>
                <a:cubicBezTo>
                  <a:pt x="62" y="50"/>
                  <a:pt x="62" y="50"/>
                  <a:pt x="62" y="50"/>
                </a:cubicBezTo>
                <a:cubicBezTo>
                  <a:pt x="59" y="51"/>
                  <a:pt x="59" y="51"/>
                  <a:pt x="59" y="51"/>
                </a:cubicBezTo>
                <a:cubicBezTo>
                  <a:pt x="57" y="53"/>
                  <a:pt x="55" y="55"/>
                  <a:pt x="53" y="56"/>
                </a:cubicBezTo>
                <a:cubicBezTo>
                  <a:pt x="51" y="57"/>
                  <a:pt x="47" y="59"/>
                  <a:pt x="43" y="59"/>
                </a:cubicBezTo>
                <a:cubicBezTo>
                  <a:pt x="40" y="59"/>
                  <a:pt x="37" y="57"/>
                  <a:pt x="33" y="55"/>
                </a:cubicBezTo>
                <a:cubicBezTo>
                  <a:pt x="30" y="52"/>
                  <a:pt x="28" y="46"/>
                  <a:pt x="28" y="39"/>
                </a:cubicBezTo>
                <a:cubicBezTo>
                  <a:pt x="28" y="31"/>
                  <a:pt x="30" y="26"/>
                  <a:pt x="33" y="23"/>
                </a:cubicBezTo>
                <a:cubicBezTo>
                  <a:pt x="37" y="19"/>
                  <a:pt x="40" y="18"/>
                  <a:pt x="43" y="18"/>
                </a:cubicBezTo>
                <a:cubicBezTo>
                  <a:pt x="46" y="18"/>
                  <a:pt x="50" y="20"/>
                  <a:pt x="53" y="22"/>
                </a:cubicBezTo>
                <a:cubicBezTo>
                  <a:pt x="56" y="23"/>
                  <a:pt x="59" y="26"/>
                  <a:pt x="61" y="28"/>
                </a:cubicBezTo>
                <a:cubicBezTo>
                  <a:pt x="70" y="28"/>
                  <a:pt x="70" y="28"/>
                  <a:pt x="70" y="28"/>
                </a:cubicBezTo>
                <a:cubicBezTo>
                  <a:pt x="70" y="7"/>
                  <a:pt x="70" y="7"/>
                  <a:pt x="70" y="7"/>
                </a:cubicBezTo>
                <a:cubicBezTo>
                  <a:pt x="69" y="6"/>
                  <a:pt x="68" y="6"/>
                  <a:pt x="68" y="6"/>
                </a:cubicBezTo>
                <a:lnTo>
                  <a:pt x="67" y="6"/>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a:p>
        </p:txBody>
      </p:sp>
      <p:sp>
        <p:nvSpPr>
          <p:cNvPr id="27" name="Oval 93"/>
          <p:cNvSpPr>
            <a:spLocks noChangeArrowheads="1"/>
          </p:cNvSpPr>
          <p:nvPr/>
        </p:nvSpPr>
        <p:spPr bwMode="auto">
          <a:xfrm>
            <a:off x="3416229" y="3773669"/>
            <a:ext cx="657225" cy="657225"/>
          </a:xfrm>
          <a:prstGeom prst="ellipse">
            <a:avLst/>
          </a:prstGeom>
          <a:solidFill>
            <a:schemeClr val="accent3"/>
          </a:solidFill>
          <a:ln>
            <a:noFill/>
          </a:ln>
        </p:spPr>
        <p:txBody>
          <a:bodyPr vert="horz" wrap="square" lIns="68580" tIns="34290" rIns="68580" bIns="34290" numCol="1" anchor="t" anchorCtr="0" compatLnSpc="1"/>
          <a:lstStyle/>
          <a:p>
            <a:endParaRPr lang="zh-CN" altLang="en-US" sz="1350"/>
          </a:p>
        </p:txBody>
      </p:sp>
      <p:sp>
        <p:nvSpPr>
          <p:cNvPr id="28" name="Freeform 94"/>
          <p:cNvSpPr/>
          <p:nvPr/>
        </p:nvSpPr>
        <p:spPr bwMode="auto">
          <a:xfrm>
            <a:off x="3572200" y="3941547"/>
            <a:ext cx="490538" cy="481013"/>
          </a:xfrm>
          <a:custGeom>
            <a:avLst/>
            <a:gdLst>
              <a:gd name="T0" fmla="*/ 166 w 472"/>
              <a:gd name="T1" fmla="*/ 0 h 463"/>
              <a:gd name="T2" fmla="*/ 3 w 472"/>
              <a:gd name="T3" fmla="*/ 151 h 463"/>
              <a:gd name="T4" fmla="*/ 71 w 472"/>
              <a:gd name="T5" fmla="*/ 296 h 463"/>
              <a:gd name="T6" fmla="*/ 238 w 472"/>
              <a:gd name="T7" fmla="*/ 463 h 463"/>
              <a:gd name="T8" fmla="*/ 472 w 472"/>
              <a:gd name="T9" fmla="*/ 235 h 463"/>
              <a:gd name="T10" fmla="*/ 286 w 472"/>
              <a:gd name="T11" fmla="*/ 50 h 463"/>
              <a:gd name="T12" fmla="*/ 166 w 472"/>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472" h="463">
                <a:moveTo>
                  <a:pt x="166" y="0"/>
                </a:moveTo>
                <a:cubicBezTo>
                  <a:pt x="86" y="0"/>
                  <a:pt x="8" y="56"/>
                  <a:pt x="3" y="151"/>
                </a:cubicBezTo>
                <a:cubicBezTo>
                  <a:pt x="0" y="211"/>
                  <a:pt x="31" y="256"/>
                  <a:pt x="71" y="296"/>
                </a:cubicBezTo>
                <a:cubicBezTo>
                  <a:pt x="82" y="307"/>
                  <a:pt x="163" y="388"/>
                  <a:pt x="238" y="463"/>
                </a:cubicBezTo>
                <a:cubicBezTo>
                  <a:pt x="352" y="436"/>
                  <a:pt x="442" y="348"/>
                  <a:pt x="472" y="235"/>
                </a:cubicBezTo>
                <a:cubicBezTo>
                  <a:pt x="398" y="161"/>
                  <a:pt x="309" y="73"/>
                  <a:pt x="286" y="50"/>
                </a:cubicBezTo>
                <a:cubicBezTo>
                  <a:pt x="252" y="16"/>
                  <a:pt x="209" y="0"/>
                  <a:pt x="166" y="0"/>
                </a:cubicBezTo>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350"/>
          </a:p>
        </p:txBody>
      </p:sp>
      <p:sp>
        <p:nvSpPr>
          <p:cNvPr id="29" name="Freeform 95"/>
          <p:cNvSpPr>
            <a:spLocks noEditPoints="1"/>
          </p:cNvSpPr>
          <p:nvPr/>
        </p:nvSpPr>
        <p:spPr bwMode="auto">
          <a:xfrm>
            <a:off x="3574582" y="3937975"/>
            <a:ext cx="339329" cy="339329"/>
          </a:xfrm>
          <a:custGeom>
            <a:avLst/>
            <a:gdLst>
              <a:gd name="T0" fmla="*/ 278 w 326"/>
              <a:gd name="T1" fmla="*/ 48 h 326"/>
              <a:gd name="T2" fmla="*/ 163 w 326"/>
              <a:gd name="T3" fmla="*/ 0 h 326"/>
              <a:gd name="T4" fmla="*/ 47 w 326"/>
              <a:gd name="T5" fmla="*/ 48 h 326"/>
              <a:gd name="T6" fmla="*/ 0 w 326"/>
              <a:gd name="T7" fmla="*/ 163 h 326"/>
              <a:gd name="T8" fmla="*/ 47 w 326"/>
              <a:gd name="T9" fmla="*/ 278 h 326"/>
              <a:gd name="T10" fmla="*/ 163 w 326"/>
              <a:gd name="T11" fmla="*/ 326 h 326"/>
              <a:gd name="T12" fmla="*/ 278 w 326"/>
              <a:gd name="T13" fmla="*/ 278 h 326"/>
              <a:gd name="T14" fmla="*/ 326 w 326"/>
              <a:gd name="T15" fmla="*/ 163 h 326"/>
              <a:gd name="T16" fmla="*/ 250 w 326"/>
              <a:gd name="T17" fmla="*/ 175 h 326"/>
              <a:gd name="T18" fmla="*/ 293 w 326"/>
              <a:gd name="T19" fmla="*/ 219 h 326"/>
              <a:gd name="T20" fmla="*/ 243 w 326"/>
              <a:gd name="T21" fmla="*/ 230 h 326"/>
              <a:gd name="T22" fmla="*/ 250 w 326"/>
              <a:gd name="T23" fmla="*/ 153 h 326"/>
              <a:gd name="T24" fmla="*/ 279 w 326"/>
              <a:gd name="T25" fmla="*/ 82 h 326"/>
              <a:gd name="T26" fmla="*/ 304 w 326"/>
              <a:gd name="T27" fmla="*/ 153 h 326"/>
              <a:gd name="T28" fmla="*/ 223 w 326"/>
              <a:gd name="T29" fmla="*/ 221 h 326"/>
              <a:gd name="T30" fmla="*/ 175 w 326"/>
              <a:gd name="T31" fmla="*/ 219 h 326"/>
              <a:gd name="T32" fmla="*/ 229 w 326"/>
              <a:gd name="T33" fmla="*/ 175 h 326"/>
              <a:gd name="T34" fmla="*/ 229 w 326"/>
              <a:gd name="T35" fmla="*/ 153 h 326"/>
              <a:gd name="T36" fmla="*/ 175 w 326"/>
              <a:gd name="T37" fmla="*/ 108 h 326"/>
              <a:gd name="T38" fmla="*/ 223 w 326"/>
              <a:gd name="T39" fmla="*/ 106 h 326"/>
              <a:gd name="T40" fmla="*/ 175 w 326"/>
              <a:gd name="T41" fmla="*/ 86 h 326"/>
              <a:gd name="T42" fmla="*/ 185 w 326"/>
              <a:gd name="T43" fmla="*/ 31 h 326"/>
              <a:gd name="T44" fmla="*/ 216 w 326"/>
              <a:gd name="T45" fmla="*/ 81 h 326"/>
              <a:gd name="T46" fmla="*/ 215 w 326"/>
              <a:gd name="T47" fmla="*/ 32 h 326"/>
              <a:gd name="T48" fmla="*/ 263 w 326"/>
              <a:gd name="T49" fmla="*/ 63 h 326"/>
              <a:gd name="T50" fmla="*/ 237 w 326"/>
              <a:gd name="T51" fmla="*/ 76 h 326"/>
              <a:gd name="T52" fmla="*/ 215 w 326"/>
              <a:gd name="T53" fmla="*/ 32 h 326"/>
              <a:gd name="T54" fmla="*/ 207 w 326"/>
              <a:gd name="T55" fmla="*/ 266 h 326"/>
              <a:gd name="T56" fmla="*/ 175 w 326"/>
              <a:gd name="T57" fmla="*/ 302 h 326"/>
              <a:gd name="T58" fmla="*/ 216 w 326"/>
              <a:gd name="T59" fmla="*/ 245 h 326"/>
              <a:gd name="T60" fmla="*/ 227 w 326"/>
              <a:gd name="T61" fmla="*/ 276 h 326"/>
              <a:gd name="T62" fmla="*/ 265 w 326"/>
              <a:gd name="T63" fmla="*/ 261 h 326"/>
              <a:gd name="T64" fmla="*/ 218 w 326"/>
              <a:gd name="T65" fmla="*/ 294 h 326"/>
              <a:gd name="T66" fmla="*/ 102 w 326"/>
              <a:gd name="T67" fmla="*/ 106 h 326"/>
              <a:gd name="T68" fmla="*/ 153 w 326"/>
              <a:gd name="T69" fmla="*/ 108 h 326"/>
              <a:gd name="T70" fmla="*/ 97 w 326"/>
              <a:gd name="T71" fmla="*/ 153 h 326"/>
              <a:gd name="T72" fmla="*/ 99 w 326"/>
              <a:gd name="T73" fmla="*/ 51 h 326"/>
              <a:gd name="T74" fmla="*/ 64 w 326"/>
              <a:gd name="T75" fmla="*/ 62 h 326"/>
              <a:gd name="T76" fmla="*/ 110 w 326"/>
              <a:gd name="T77" fmla="*/ 32 h 326"/>
              <a:gd name="T78" fmla="*/ 97 w 326"/>
              <a:gd name="T79" fmla="*/ 175 h 326"/>
              <a:gd name="T80" fmla="*/ 153 w 326"/>
              <a:gd name="T81" fmla="*/ 219 h 326"/>
              <a:gd name="T82" fmla="*/ 102 w 326"/>
              <a:gd name="T83" fmla="*/ 221 h 326"/>
              <a:gd name="T84" fmla="*/ 153 w 326"/>
              <a:gd name="T85" fmla="*/ 240 h 326"/>
              <a:gd name="T86" fmla="*/ 140 w 326"/>
              <a:gd name="T87" fmla="*/ 295 h 326"/>
              <a:gd name="T88" fmla="*/ 110 w 326"/>
              <a:gd name="T89" fmla="*/ 246 h 326"/>
              <a:gd name="T90" fmla="*/ 89 w 326"/>
              <a:gd name="T91" fmla="*/ 253 h 326"/>
              <a:gd name="T92" fmla="*/ 110 w 326"/>
              <a:gd name="T93" fmla="*/ 295 h 326"/>
              <a:gd name="T94" fmla="*/ 64 w 326"/>
              <a:gd name="T95" fmla="*/ 264 h 326"/>
              <a:gd name="T96" fmla="*/ 110 w 326"/>
              <a:gd name="T97" fmla="*/ 80 h 326"/>
              <a:gd name="T98" fmla="*/ 140 w 326"/>
              <a:gd name="T99" fmla="*/ 31 h 326"/>
              <a:gd name="T100" fmla="*/ 153 w 326"/>
              <a:gd name="T101" fmla="*/ 86 h 326"/>
              <a:gd name="T102" fmla="*/ 32 w 326"/>
              <a:gd name="T103" fmla="*/ 108 h 326"/>
              <a:gd name="T104" fmla="*/ 83 w 326"/>
              <a:gd name="T105" fmla="*/ 95 h 326"/>
              <a:gd name="T106" fmla="*/ 22 w 326"/>
              <a:gd name="T107" fmla="*/ 153 h 326"/>
              <a:gd name="T108" fmla="*/ 22 w 326"/>
              <a:gd name="T109" fmla="*/ 175 h 326"/>
              <a:gd name="T110" fmla="*/ 83 w 326"/>
              <a:gd name="T111" fmla="*/ 232 h 326"/>
              <a:gd name="T112" fmla="*/ 32 w 326"/>
              <a:gd name="T113" fmla="*/ 21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326">
                <a:moveTo>
                  <a:pt x="313" y="100"/>
                </a:moveTo>
                <a:cubicBezTo>
                  <a:pt x="305" y="80"/>
                  <a:pt x="293" y="63"/>
                  <a:pt x="278" y="48"/>
                </a:cubicBezTo>
                <a:cubicBezTo>
                  <a:pt x="263" y="33"/>
                  <a:pt x="246" y="21"/>
                  <a:pt x="226" y="13"/>
                </a:cubicBezTo>
                <a:cubicBezTo>
                  <a:pt x="206" y="4"/>
                  <a:pt x="185" y="0"/>
                  <a:pt x="163" y="0"/>
                </a:cubicBezTo>
                <a:cubicBezTo>
                  <a:pt x="141" y="0"/>
                  <a:pt x="119" y="4"/>
                  <a:pt x="99" y="13"/>
                </a:cubicBezTo>
                <a:cubicBezTo>
                  <a:pt x="80" y="21"/>
                  <a:pt x="62" y="33"/>
                  <a:pt x="47" y="48"/>
                </a:cubicBezTo>
                <a:cubicBezTo>
                  <a:pt x="32" y="63"/>
                  <a:pt x="21" y="80"/>
                  <a:pt x="13" y="100"/>
                </a:cubicBezTo>
                <a:cubicBezTo>
                  <a:pt x="4" y="120"/>
                  <a:pt x="0" y="141"/>
                  <a:pt x="0" y="163"/>
                </a:cubicBezTo>
                <a:cubicBezTo>
                  <a:pt x="0" y="185"/>
                  <a:pt x="4" y="206"/>
                  <a:pt x="13" y="227"/>
                </a:cubicBezTo>
                <a:cubicBezTo>
                  <a:pt x="21" y="246"/>
                  <a:pt x="32" y="263"/>
                  <a:pt x="47" y="278"/>
                </a:cubicBezTo>
                <a:cubicBezTo>
                  <a:pt x="62" y="293"/>
                  <a:pt x="80" y="305"/>
                  <a:pt x="99" y="313"/>
                </a:cubicBezTo>
                <a:cubicBezTo>
                  <a:pt x="119" y="322"/>
                  <a:pt x="141" y="326"/>
                  <a:pt x="163" y="326"/>
                </a:cubicBezTo>
                <a:cubicBezTo>
                  <a:pt x="185" y="326"/>
                  <a:pt x="206" y="322"/>
                  <a:pt x="226" y="313"/>
                </a:cubicBezTo>
                <a:cubicBezTo>
                  <a:pt x="246" y="305"/>
                  <a:pt x="263" y="293"/>
                  <a:pt x="278" y="278"/>
                </a:cubicBezTo>
                <a:cubicBezTo>
                  <a:pt x="293" y="263"/>
                  <a:pt x="305" y="246"/>
                  <a:pt x="313" y="227"/>
                </a:cubicBezTo>
                <a:cubicBezTo>
                  <a:pt x="322" y="206"/>
                  <a:pt x="326" y="185"/>
                  <a:pt x="326" y="163"/>
                </a:cubicBezTo>
                <a:cubicBezTo>
                  <a:pt x="326" y="141"/>
                  <a:pt x="322" y="120"/>
                  <a:pt x="313" y="100"/>
                </a:cubicBezTo>
                <a:close/>
                <a:moveTo>
                  <a:pt x="250" y="175"/>
                </a:moveTo>
                <a:cubicBezTo>
                  <a:pt x="304" y="175"/>
                  <a:pt x="304" y="175"/>
                  <a:pt x="304" y="175"/>
                </a:cubicBezTo>
                <a:cubicBezTo>
                  <a:pt x="303" y="190"/>
                  <a:pt x="299" y="205"/>
                  <a:pt x="293" y="219"/>
                </a:cubicBezTo>
                <a:cubicBezTo>
                  <a:pt x="289" y="228"/>
                  <a:pt x="285" y="236"/>
                  <a:pt x="279" y="245"/>
                </a:cubicBezTo>
                <a:cubicBezTo>
                  <a:pt x="268" y="239"/>
                  <a:pt x="256" y="234"/>
                  <a:pt x="243" y="230"/>
                </a:cubicBezTo>
                <a:cubicBezTo>
                  <a:pt x="247" y="213"/>
                  <a:pt x="250" y="194"/>
                  <a:pt x="250" y="175"/>
                </a:cubicBezTo>
                <a:close/>
                <a:moveTo>
                  <a:pt x="250" y="153"/>
                </a:moveTo>
                <a:cubicBezTo>
                  <a:pt x="250" y="134"/>
                  <a:pt x="247" y="115"/>
                  <a:pt x="243" y="97"/>
                </a:cubicBezTo>
                <a:cubicBezTo>
                  <a:pt x="256" y="93"/>
                  <a:pt x="268" y="88"/>
                  <a:pt x="279" y="82"/>
                </a:cubicBezTo>
                <a:cubicBezTo>
                  <a:pt x="284" y="90"/>
                  <a:pt x="289" y="99"/>
                  <a:pt x="293" y="108"/>
                </a:cubicBezTo>
                <a:cubicBezTo>
                  <a:pt x="299" y="122"/>
                  <a:pt x="303" y="137"/>
                  <a:pt x="304" y="153"/>
                </a:cubicBezTo>
                <a:lnTo>
                  <a:pt x="250" y="153"/>
                </a:lnTo>
                <a:close/>
                <a:moveTo>
                  <a:pt x="223" y="221"/>
                </a:moveTo>
                <a:cubicBezTo>
                  <a:pt x="223" y="222"/>
                  <a:pt x="222" y="223"/>
                  <a:pt x="222" y="224"/>
                </a:cubicBezTo>
                <a:cubicBezTo>
                  <a:pt x="207" y="221"/>
                  <a:pt x="191" y="219"/>
                  <a:pt x="175" y="219"/>
                </a:cubicBezTo>
                <a:cubicBezTo>
                  <a:pt x="175" y="175"/>
                  <a:pt x="175" y="175"/>
                  <a:pt x="175" y="175"/>
                </a:cubicBezTo>
                <a:cubicBezTo>
                  <a:pt x="229" y="175"/>
                  <a:pt x="229" y="175"/>
                  <a:pt x="229" y="175"/>
                </a:cubicBezTo>
                <a:cubicBezTo>
                  <a:pt x="228" y="190"/>
                  <a:pt x="226" y="206"/>
                  <a:pt x="223" y="221"/>
                </a:cubicBezTo>
                <a:close/>
                <a:moveTo>
                  <a:pt x="229" y="153"/>
                </a:moveTo>
                <a:cubicBezTo>
                  <a:pt x="175" y="153"/>
                  <a:pt x="175" y="153"/>
                  <a:pt x="175" y="153"/>
                </a:cubicBezTo>
                <a:cubicBezTo>
                  <a:pt x="175" y="108"/>
                  <a:pt x="175" y="108"/>
                  <a:pt x="175" y="108"/>
                </a:cubicBezTo>
                <a:cubicBezTo>
                  <a:pt x="191" y="107"/>
                  <a:pt x="207" y="105"/>
                  <a:pt x="222" y="102"/>
                </a:cubicBezTo>
                <a:cubicBezTo>
                  <a:pt x="222" y="103"/>
                  <a:pt x="223" y="105"/>
                  <a:pt x="223" y="106"/>
                </a:cubicBezTo>
                <a:cubicBezTo>
                  <a:pt x="226" y="121"/>
                  <a:pt x="228" y="137"/>
                  <a:pt x="229" y="153"/>
                </a:cubicBezTo>
                <a:close/>
                <a:moveTo>
                  <a:pt x="175" y="86"/>
                </a:moveTo>
                <a:cubicBezTo>
                  <a:pt x="175" y="24"/>
                  <a:pt x="175" y="24"/>
                  <a:pt x="175" y="24"/>
                </a:cubicBezTo>
                <a:cubicBezTo>
                  <a:pt x="178" y="26"/>
                  <a:pt x="182" y="28"/>
                  <a:pt x="185" y="31"/>
                </a:cubicBezTo>
                <a:cubicBezTo>
                  <a:pt x="194" y="38"/>
                  <a:pt x="201" y="48"/>
                  <a:pt x="207" y="60"/>
                </a:cubicBezTo>
                <a:cubicBezTo>
                  <a:pt x="211" y="67"/>
                  <a:pt x="213" y="73"/>
                  <a:pt x="216" y="81"/>
                </a:cubicBezTo>
                <a:cubicBezTo>
                  <a:pt x="203" y="84"/>
                  <a:pt x="189" y="86"/>
                  <a:pt x="175" y="86"/>
                </a:cubicBezTo>
                <a:close/>
                <a:moveTo>
                  <a:pt x="215" y="32"/>
                </a:moveTo>
                <a:cubicBezTo>
                  <a:pt x="216" y="32"/>
                  <a:pt x="217" y="32"/>
                  <a:pt x="218" y="33"/>
                </a:cubicBezTo>
                <a:cubicBezTo>
                  <a:pt x="235" y="40"/>
                  <a:pt x="250" y="50"/>
                  <a:pt x="263" y="63"/>
                </a:cubicBezTo>
                <a:cubicBezTo>
                  <a:pt x="264" y="64"/>
                  <a:pt x="264" y="64"/>
                  <a:pt x="265" y="65"/>
                </a:cubicBezTo>
                <a:cubicBezTo>
                  <a:pt x="256" y="69"/>
                  <a:pt x="247" y="73"/>
                  <a:pt x="237" y="76"/>
                </a:cubicBezTo>
                <a:cubicBezTo>
                  <a:pt x="234" y="67"/>
                  <a:pt x="231" y="58"/>
                  <a:pt x="227" y="51"/>
                </a:cubicBezTo>
                <a:cubicBezTo>
                  <a:pt x="223" y="44"/>
                  <a:pt x="220" y="37"/>
                  <a:pt x="215" y="32"/>
                </a:cubicBezTo>
                <a:close/>
                <a:moveTo>
                  <a:pt x="216" y="245"/>
                </a:moveTo>
                <a:cubicBezTo>
                  <a:pt x="213" y="252"/>
                  <a:pt x="211" y="260"/>
                  <a:pt x="207" y="266"/>
                </a:cubicBezTo>
                <a:cubicBezTo>
                  <a:pt x="201" y="279"/>
                  <a:pt x="193" y="289"/>
                  <a:pt x="185" y="295"/>
                </a:cubicBezTo>
                <a:cubicBezTo>
                  <a:pt x="182" y="298"/>
                  <a:pt x="178" y="300"/>
                  <a:pt x="175" y="302"/>
                </a:cubicBezTo>
                <a:cubicBezTo>
                  <a:pt x="175" y="240"/>
                  <a:pt x="175" y="240"/>
                  <a:pt x="175" y="240"/>
                </a:cubicBezTo>
                <a:cubicBezTo>
                  <a:pt x="189" y="241"/>
                  <a:pt x="203" y="242"/>
                  <a:pt x="216" y="245"/>
                </a:cubicBezTo>
                <a:close/>
                <a:moveTo>
                  <a:pt x="215" y="295"/>
                </a:moveTo>
                <a:cubicBezTo>
                  <a:pt x="220" y="289"/>
                  <a:pt x="223" y="283"/>
                  <a:pt x="227" y="276"/>
                </a:cubicBezTo>
                <a:cubicBezTo>
                  <a:pt x="231" y="268"/>
                  <a:pt x="234" y="259"/>
                  <a:pt x="237" y="250"/>
                </a:cubicBezTo>
                <a:cubicBezTo>
                  <a:pt x="247" y="253"/>
                  <a:pt x="256" y="257"/>
                  <a:pt x="265" y="261"/>
                </a:cubicBezTo>
                <a:cubicBezTo>
                  <a:pt x="264" y="262"/>
                  <a:pt x="264" y="263"/>
                  <a:pt x="263" y="263"/>
                </a:cubicBezTo>
                <a:cubicBezTo>
                  <a:pt x="250" y="276"/>
                  <a:pt x="235" y="286"/>
                  <a:pt x="218" y="294"/>
                </a:cubicBezTo>
                <a:cubicBezTo>
                  <a:pt x="217" y="294"/>
                  <a:pt x="216" y="294"/>
                  <a:pt x="215" y="295"/>
                </a:cubicBezTo>
                <a:close/>
                <a:moveTo>
                  <a:pt x="102" y="106"/>
                </a:moveTo>
                <a:cubicBezTo>
                  <a:pt x="103" y="104"/>
                  <a:pt x="103" y="102"/>
                  <a:pt x="104" y="101"/>
                </a:cubicBezTo>
                <a:cubicBezTo>
                  <a:pt x="119" y="104"/>
                  <a:pt x="136" y="107"/>
                  <a:pt x="153" y="108"/>
                </a:cubicBezTo>
                <a:cubicBezTo>
                  <a:pt x="153" y="153"/>
                  <a:pt x="153" y="153"/>
                  <a:pt x="153" y="153"/>
                </a:cubicBezTo>
                <a:cubicBezTo>
                  <a:pt x="97" y="153"/>
                  <a:pt x="97" y="153"/>
                  <a:pt x="97" y="153"/>
                </a:cubicBezTo>
                <a:cubicBezTo>
                  <a:pt x="97" y="137"/>
                  <a:pt x="99" y="121"/>
                  <a:pt x="102" y="106"/>
                </a:cubicBezTo>
                <a:close/>
                <a:moveTo>
                  <a:pt x="99" y="51"/>
                </a:moveTo>
                <a:cubicBezTo>
                  <a:pt x="95" y="58"/>
                  <a:pt x="92" y="65"/>
                  <a:pt x="89" y="74"/>
                </a:cubicBezTo>
                <a:cubicBezTo>
                  <a:pt x="80" y="70"/>
                  <a:pt x="71" y="66"/>
                  <a:pt x="64" y="62"/>
                </a:cubicBezTo>
                <a:cubicBezTo>
                  <a:pt x="76" y="49"/>
                  <a:pt x="91" y="40"/>
                  <a:pt x="108" y="33"/>
                </a:cubicBezTo>
                <a:cubicBezTo>
                  <a:pt x="109" y="32"/>
                  <a:pt x="109" y="32"/>
                  <a:pt x="110" y="32"/>
                </a:cubicBezTo>
                <a:cubicBezTo>
                  <a:pt x="106" y="37"/>
                  <a:pt x="102" y="44"/>
                  <a:pt x="99" y="51"/>
                </a:cubicBezTo>
                <a:close/>
                <a:moveTo>
                  <a:pt x="97" y="175"/>
                </a:moveTo>
                <a:cubicBezTo>
                  <a:pt x="153" y="175"/>
                  <a:pt x="153" y="175"/>
                  <a:pt x="153" y="175"/>
                </a:cubicBezTo>
                <a:cubicBezTo>
                  <a:pt x="153" y="219"/>
                  <a:pt x="153" y="219"/>
                  <a:pt x="153" y="219"/>
                </a:cubicBezTo>
                <a:cubicBezTo>
                  <a:pt x="136" y="219"/>
                  <a:pt x="119" y="222"/>
                  <a:pt x="104" y="226"/>
                </a:cubicBezTo>
                <a:cubicBezTo>
                  <a:pt x="103" y="224"/>
                  <a:pt x="103" y="222"/>
                  <a:pt x="102" y="221"/>
                </a:cubicBezTo>
                <a:cubicBezTo>
                  <a:pt x="99" y="206"/>
                  <a:pt x="97" y="191"/>
                  <a:pt x="97" y="175"/>
                </a:cubicBezTo>
                <a:close/>
                <a:moveTo>
                  <a:pt x="153" y="240"/>
                </a:moveTo>
                <a:cubicBezTo>
                  <a:pt x="153" y="303"/>
                  <a:pt x="153" y="303"/>
                  <a:pt x="153" y="303"/>
                </a:cubicBezTo>
                <a:cubicBezTo>
                  <a:pt x="149" y="302"/>
                  <a:pt x="144" y="299"/>
                  <a:pt x="140" y="295"/>
                </a:cubicBezTo>
                <a:cubicBezTo>
                  <a:pt x="131" y="288"/>
                  <a:pt x="124" y="279"/>
                  <a:pt x="118" y="266"/>
                </a:cubicBezTo>
                <a:cubicBezTo>
                  <a:pt x="115" y="260"/>
                  <a:pt x="112" y="254"/>
                  <a:pt x="110" y="246"/>
                </a:cubicBezTo>
                <a:cubicBezTo>
                  <a:pt x="124" y="243"/>
                  <a:pt x="138" y="241"/>
                  <a:pt x="153" y="240"/>
                </a:cubicBezTo>
                <a:close/>
                <a:moveTo>
                  <a:pt x="89" y="253"/>
                </a:moveTo>
                <a:cubicBezTo>
                  <a:pt x="92" y="261"/>
                  <a:pt x="95" y="269"/>
                  <a:pt x="99" y="276"/>
                </a:cubicBezTo>
                <a:cubicBezTo>
                  <a:pt x="102" y="283"/>
                  <a:pt x="106" y="289"/>
                  <a:pt x="110" y="295"/>
                </a:cubicBezTo>
                <a:cubicBezTo>
                  <a:pt x="109" y="294"/>
                  <a:pt x="109" y="294"/>
                  <a:pt x="108" y="294"/>
                </a:cubicBezTo>
                <a:cubicBezTo>
                  <a:pt x="91" y="287"/>
                  <a:pt x="76" y="277"/>
                  <a:pt x="64" y="264"/>
                </a:cubicBezTo>
                <a:cubicBezTo>
                  <a:pt x="71" y="260"/>
                  <a:pt x="80" y="256"/>
                  <a:pt x="89" y="253"/>
                </a:cubicBezTo>
                <a:close/>
                <a:moveTo>
                  <a:pt x="110" y="80"/>
                </a:moveTo>
                <a:cubicBezTo>
                  <a:pt x="112" y="73"/>
                  <a:pt x="115" y="66"/>
                  <a:pt x="118" y="60"/>
                </a:cubicBezTo>
                <a:cubicBezTo>
                  <a:pt x="124" y="48"/>
                  <a:pt x="132" y="38"/>
                  <a:pt x="140" y="31"/>
                </a:cubicBezTo>
                <a:cubicBezTo>
                  <a:pt x="144" y="27"/>
                  <a:pt x="149" y="24"/>
                  <a:pt x="153" y="23"/>
                </a:cubicBezTo>
                <a:cubicBezTo>
                  <a:pt x="153" y="86"/>
                  <a:pt x="153" y="86"/>
                  <a:pt x="153" y="86"/>
                </a:cubicBezTo>
                <a:cubicBezTo>
                  <a:pt x="138" y="85"/>
                  <a:pt x="124" y="83"/>
                  <a:pt x="110" y="80"/>
                </a:cubicBezTo>
                <a:close/>
                <a:moveTo>
                  <a:pt x="32" y="108"/>
                </a:moveTo>
                <a:cubicBezTo>
                  <a:pt x="37" y="98"/>
                  <a:pt x="42" y="88"/>
                  <a:pt x="49" y="79"/>
                </a:cubicBezTo>
                <a:cubicBezTo>
                  <a:pt x="59" y="85"/>
                  <a:pt x="71" y="90"/>
                  <a:pt x="83" y="95"/>
                </a:cubicBezTo>
                <a:cubicBezTo>
                  <a:pt x="79" y="113"/>
                  <a:pt x="76" y="132"/>
                  <a:pt x="75" y="153"/>
                </a:cubicBezTo>
                <a:cubicBezTo>
                  <a:pt x="22" y="153"/>
                  <a:pt x="22" y="153"/>
                  <a:pt x="22" y="153"/>
                </a:cubicBezTo>
                <a:cubicBezTo>
                  <a:pt x="23" y="137"/>
                  <a:pt x="26" y="122"/>
                  <a:pt x="32" y="108"/>
                </a:cubicBezTo>
                <a:close/>
                <a:moveTo>
                  <a:pt x="22" y="175"/>
                </a:moveTo>
                <a:cubicBezTo>
                  <a:pt x="75" y="175"/>
                  <a:pt x="75" y="175"/>
                  <a:pt x="75" y="175"/>
                </a:cubicBezTo>
                <a:cubicBezTo>
                  <a:pt x="76" y="195"/>
                  <a:pt x="79" y="214"/>
                  <a:pt x="83" y="232"/>
                </a:cubicBezTo>
                <a:cubicBezTo>
                  <a:pt x="71" y="237"/>
                  <a:pt x="59" y="242"/>
                  <a:pt x="49" y="248"/>
                </a:cubicBezTo>
                <a:cubicBezTo>
                  <a:pt x="42" y="239"/>
                  <a:pt x="37" y="229"/>
                  <a:pt x="32" y="219"/>
                </a:cubicBezTo>
                <a:cubicBezTo>
                  <a:pt x="26" y="205"/>
                  <a:pt x="23" y="190"/>
                  <a:pt x="22"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矩形 29"/>
          <p:cNvSpPr/>
          <p:nvPr/>
        </p:nvSpPr>
        <p:spPr>
          <a:xfrm>
            <a:off x="4481944" y="1095731"/>
            <a:ext cx="2846319" cy="867930"/>
          </a:xfrm>
          <a:prstGeom prst="rect">
            <a:avLst/>
          </a:prstGeom>
        </p:spPr>
        <p:txBody>
          <a:bodyPr wrap="square">
            <a:spAutoFit/>
          </a:bodyPr>
          <a:lstStyle/>
          <a:p>
            <a:pPr lvl="0"/>
            <a:r>
              <a:rPr lang="zh-CN" altLang="zh-CN" sz="800" dirty="0">
                <a:solidFill>
                  <a:schemeClr val="bg1"/>
                </a:solidFill>
                <a:latin typeface="微软雅黑" panose="020B0503020204020204" pitchFamily="34" charset="-122"/>
                <a:ea typeface="微软雅黑" panose="020B0503020204020204" pitchFamily="34" charset="-122"/>
              </a:rPr>
              <a:t>太多人之所以在这个充满 诱惑与竞争的时代甘心拿出一部分本可以用来获利或休闲的时间沉潜于故纸堆里，涉猎一点阳明心学，只是因为幻想着可以由此获得王阳明借以成功的思想利器，使自己变身为成功人士罢了，至少也要比当下更成功一点</a:t>
            </a:r>
          </a:p>
          <a:p>
            <a:pPr>
              <a:lnSpc>
                <a:spcPct val="130000"/>
              </a:lnSpc>
            </a:pP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4481944" y="2492871"/>
            <a:ext cx="2846319" cy="572464"/>
          </a:xfrm>
          <a:prstGeom prst="rect">
            <a:avLst/>
          </a:prstGeom>
        </p:spPr>
        <p:txBody>
          <a:bodyPr wrap="square">
            <a:spAutoFit/>
          </a:bodyPr>
          <a:lstStyle/>
          <a:p>
            <a:pPr>
              <a:lnSpc>
                <a:spcPct val="130000"/>
              </a:lnSpc>
            </a:pPr>
            <a:r>
              <a:rPr lang="zh-CN" altLang="zh-CN" sz="800" dirty="0">
                <a:solidFill>
                  <a:schemeClr val="bg1"/>
                </a:solidFill>
                <a:latin typeface="微软雅黑" panose="020B0503020204020204" pitchFamily="34" charset="-122"/>
                <a:ea typeface="微软雅黑" panose="020B0503020204020204" pitchFamily="34" charset="-122"/>
              </a:rPr>
              <a:t>我们总会自觉不自觉地忽略这样一个事实：一个人的“成功”和他的“成功经验”之间的联系远不似我们通常想象的那样紧密。</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4481944" y="3857599"/>
            <a:ext cx="2767942" cy="338554"/>
          </a:xfrm>
          <a:prstGeom prst="rect">
            <a:avLst/>
          </a:prstGeom>
        </p:spPr>
        <p:txBody>
          <a:bodyPr wrap="square">
            <a:spAutoFit/>
          </a:bodyPr>
          <a:lstStyle/>
          <a:p>
            <a:r>
              <a:rPr lang="zh-CN" altLang="zh-CN" sz="800" dirty="0">
                <a:solidFill>
                  <a:schemeClr val="bg1"/>
                </a:solidFill>
                <a:latin typeface="微软雅黑" panose="020B0503020204020204" pitchFamily="34" charset="-122"/>
                <a:ea typeface="微软雅黑" panose="020B0503020204020204" pitchFamily="34" charset="-122"/>
              </a:rPr>
              <a:t>幸福感与信心和确定性的程度是高度相关的，与信心和确定性的内容却关联不大。</a:t>
            </a:r>
          </a:p>
        </p:txBody>
      </p:sp>
      <p:sp>
        <p:nvSpPr>
          <p:cNvPr id="3" name="矩形 2"/>
          <p:cNvSpPr/>
          <p:nvPr/>
        </p:nvSpPr>
        <p:spPr>
          <a:xfrm>
            <a:off x="4463988" y="841034"/>
            <a:ext cx="723275" cy="307777"/>
          </a:xfrm>
          <a:prstGeom prst="rect">
            <a:avLst/>
          </a:prstGeom>
        </p:spPr>
        <p:txBody>
          <a:bodyPr wrap="none">
            <a:spAutoFit/>
          </a:bodyPr>
          <a:lstStyle/>
          <a:p>
            <a:pPr fontAlgn="base">
              <a:spcBef>
                <a:spcPct val="0"/>
              </a:spcBef>
              <a:spcAft>
                <a:spcPct val="0"/>
              </a:spcAft>
            </a:pPr>
            <a:r>
              <a:rPr lang="zh-CN" altLang="en-US" sz="1400" dirty="0" smtClean="0">
                <a:solidFill>
                  <a:schemeClr val="bg1"/>
                </a:solidFill>
                <a:latin typeface="微软雅黑" panose="020B0503020204020204" pitchFamily="34" charset="-122"/>
                <a:ea typeface="微软雅黑" panose="020B0503020204020204" pitchFamily="34" charset="-122"/>
                <a:cs typeface="宋体" pitchFamily="2" charset="-122"/>
                <a:sym typeface="微软雅黑" panose="020B0503020204020204" pitchFamily="34" charset="-122"/>
              </a:rPr>
              <a:t>王阳明</a:t>
            </a:r>
            <a:endParaRPr lang="zh-CN" altLang="zh-CN" sz="1600" dirty="0">
              <a:solidFill>
                <a:schemeClr val="bg1"/>
              </a:solidFill>
              <a:latin typeface="微软雅黑" panose="020B0503020204020204" pitchFamily="34" charset="-122"/>
              <a:ea typeface="微软雅黑" panose="020B0503020204020204" pitchFamily="34" charset="-122"/>
              <a:cs typeface="宋体" pitchFamily="2" charset="-122"/>
              <a:sym typeface="微软雅黑" panose="020B0503020204020204" pitchFamily="34" charset="-122"/>
            </a:endParaRPr>
          </a:p>
        </p:txBody>
      </p:sp>
      <p:sp>
        <p:nvSpPr>
          <p:cNvPr id="33" name="矩形 32"/>
          <p:cNvSpPr/>
          <p:nvPr/>
        </p:nvSpPr>
        <p:spPr>
          <a:xfrm>
            <a:off x="4463988" y="2215872"/>
            <a:ext cx="723275" cy="307777"/>
          </a:xfrm>
          <a:prstGeom prst="rect">
            <a:avLst/>
          </a:prstGeom>
        </p:spPr>
        <p:txBody>
          <a:bodyPr wrap="none">
            <a:spAutoFit/>
          </a:bodyPr>
          <a:lstStyle/>
          <a:p>
            <a:pPr fontAlgn="base">
              <a:spcBef>
                <a:spcPct val="0"/>
              </a:spcBef>
              <a:spcAft>
                <a:spcPct val="0"/>
              </a:spcAft>
            </a:pPr>
            <a:r>
              <a:rPr lang="zh-CN" altLang="en-US" sz="1400" dirty="0" smtClean="0">
                <a:solidFill>
                  <a:schemeClr val="bg1"/>
                </a:solidFill>
                <a:latin typeface="微软雅黑" panose="020B0503020204020204" pitchFamily="34" charset="-122"/>
                <a:ea typeface="微软雅黑" panose="020B0503020204020204" pitchFamily="34" charset="-122"/>
                <a:cs typeface="宋体" pitchFamily="2" charset="-122"/>
                <a:sym typeface="微软雅黑" panose="020B0503020204020204" pitchFamily="34" charset="-122"/>
              </a:rPr>
              <a:t>王阳明</a:t>
            </a:r>
            <a:endParaRPr lang="zh-CN" altLang="zh-CN" sz="1600" dirty="0">
              <a:solidFill>
                <a:schemeClr val="bg1"/>
              </a:solidFill>
              <a:latin typeface="微软雅黑" panose="020B0503020204020204" pitchFamily="34" charset="-122"/>
              <a:ea typeface="微软雅黑" panose="020B0503020204020204" pitchFamily="34" charset="-122"/>
              <a:cs typeface="宋体" pitchFamily="2" charset="-122"/>
              <a:sym typeface="微软雅黑" panose="020B0503020204020204" pitchFamily="34" charset="-122"/>
            </a:endParaRPr>
          </a:p>
        </p:txBody>
      </p:sp>
      <p:sp>
        <p:nvSpPr>
          <p:cNvPr id="34" name="矩形 33"/>
          <p:cNvSpPr/>
          <p:nvPr/>
        </p:nvSpPr>
        <p:spPr>
          <a:xfrm>
            <a:off x="4463988" y="3591427"/>
            <a:ext cx="1441420" cy="307777"/>
          </a:xfrm>
          <a:prstGeom prst="rect">
            <a:avLst/>
          </a:prstGeom>
        </p:spPr>
        <p:txBody>
          <a:bodyPr wrap="none">
            <a:spAutoFit/>
          </a:bodyPr>
          <a:lstStyle/>
          <a:p>
            <a:pPr fontAlgn="base">
              <a:spcBef>
                <a:spcPct val="0"/>
              </a:spcBef>
              <a:spcAft>
                <a:spcPct val="0"/>
              </a:spcAft>
            </a:pPr>
            <a:r>
              <a:rPr lang="zh-CN" altLang="zh-CN" sz="1400" dirty="0">
                <a:solidFill>
                  <a:schemeClr val="bg1"/>
                </a:solidFill>
                <a:latin typeface="微软雅黑" panose="020B0503020204020204" pitchFamily="34" charset="-122"/>
                <a:ea typeface="微软雅黑" panose="020B0503020204020204" pitchFamily="34" charset="-122"/>
              </a:rPr>
              <a:t>鸽子的迷信行为</a:t>
            </a:r>
            <a:endParaRPr lang="zh-CN" altLang="zh-CN" sz="1600" dirty="0">
              <a:solidFill>
                <a:schemeClr val="bg1"/>
              </a:solidFill>
              <a:latin typeface="微软雅黑" panose="020B0503020204020204" pitchFamily="34" charset="-122"/>
              <a:ea typeface="微软雅黑" panose="020B0503020204020204" pitchFamily="34" charset="-122"/>
              <a:cs typeface="宋体" pitchFamily="2" charset="-122"/>
              <a:sym typeface="微软雅黑" panose="020B0503020204020204" pitchFamily="34" charset="-122"/>
            </a:endParaRPr>
          </a:p>
        </p:txBody>
      </p:sp>
    </p:spTree>
    <p:extLst>
      <p:ext uri="{BB962C8B-B14F-4D97-AF65-F5344CB8AC3E}">
        <p14:creationId xmlns:p14="http://schemas.microsoft.com/office/powerpoint/2010/main" val="3122829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ppt_x"/>
                                          </p:val>
                                        </p:tav>
                                        <p:tav tm="100000">
                                          <p:val>
                                            <p:strVal val="#ppt_x"/>
                                          </p:val>
                                        </p:tav>
                                      </p:tavLst>
                                    </p:anim>
                                    <p:anim calcmode="lin" valueType="num">
                                      <p:cBhvr additive="base">
                                        <p:cTn id="65" dur="500" fill="hold"/>
                                        <p:tgtEl>
                                          <p:spTgt spid="33"/>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fill="hold"/>
                                        <p:tgtEl>
                                          <p:spTgt spid="31"/>
                                        </p:tgtEl>
                                        <p:attrNameLst>
                                          <p:attrName>ppt_x</p:attrName>
                                        </p:attrNameLst>
                                      </p:cBhvr>
                                      <p:tavLst>
                                        <p:tav tm="0">
                                          <p:val>
                                            <p:strVal val="#ppt_x"/>
                                          </p:val>
                                        </p:tav>
                                        <p:tav tm="100000">
                                          <p:val>
                                            <p:strVal val="#ppt_x"/>
                                          </p:val>
                                        </p:tav>
                                      </p:tavLst>
                                    </p:anim>
                                    <p:anim calcmode="lin" valueType="num">
                                      <p:cBhvr additive="base">
                                        <p:cTn id="69" dur="500" fill="hold"/>
                                        <p:tgtEl>
                                          <p:spTgt spid="3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ppt_x"/>
                                          </p:val>
                                        </p:tav>
                                        <p:tav tm="100000">
                                          <p:val>
                                            <p:strVal val="#ppt_x"/>
                                          </p:val>
                                        </p:tav>
                                      </p:tavLst>
                                    </p:anim>
                                    <p:anim calcmode="lin" valueType="num">
                                      <p:cBhvr additive="base">
                                        <p:cTn id="73" dur="500" fill="hold"/>
                                        <p:tgtEl>
                                          <p:spTgt spid="3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ppt_x"/>
                                          </p:val>
                                        </p:tav>
                                        <p:tav tm="100000">
                                          <p:val>
                                            <p:strVal val="#ppt_x"/>
                                          </p:val>
                                        </p:tav>
                                      </p:tavLst>
                                    </p:anim>
                                    <p:anim calcmode="lin" valueType="num">
                                      <p:cBhvr additive="base">
                                        <p:cTn id="7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1" grpId="0" animBg="1"/>
      <p:bldP spid="22" grpId="0" animBg="1"/>
      <p:bldP spid="25" grpId="0" animBg="1"/>
      <p:bldP spid="27" grpId="0" animBg="1"/>
      <p:bldP spid="28" grpId="0" animBg="1"/>
      <p:bldP spid="29" grpId="0" animBg="1"/>
      <p:bldP spid="30" grpId="0"/>
      <p:bldP spid="31" grpId="0"/>
      <p:bldP spid="32" grpId="0"/>
      <p:bldP spid="3"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 xmlns:a16="http://schemas.microsoft.com/office/drawing/2014/main" id="{B6EAA4C7-87DB-49BE-AFE3-D4D8620F02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11" name="矩形 10"/>
          <p:cNvSpPr/>
          <p:nvPr/>
        </p:nvSpPr>
        <p:spPr>
          <a:xfrm>
            <a:off x="1619678" y="2032484"/>
            <a:ext cx="1263360" cy="1171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96"/>
            <a:endParaRPr lang="zh-CN" altLang="en-US" sz="1699">
              <a:solidFill>
                <a:schemeClr val="bg1"/>
              </a:solidFill>
            </a:endParaRPr>
          </a:p>
        </p:txBody>
      </p:sp>
      <p:sp>
        <p:nvSpPr>
          <p:cNvPr id="13" name="文本占位符 3"/>
          <p:cNvSpPr txBox="1">
            <a:spLocks/>
          </p:cNvSpPr>
          <p:nvPr/>
        </p:nvSpPr>
        <p:spPr>
          <a:xfrm>
            <a:off x="3275862" y="2032484"/>
            <a:ext cx="3348372" cy="432202"/>
          </a:xfrm>
          <a:prstGeom prst="rect">
            <a:avLst/>
          </a:prstGeom>
        </p:spPr>
        <p:txBody>
          <a:bodyPr vert="horz" lIns="91416" tIns="45708" rIns="91416" bIns="45708"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3200" b="0" dirty="0"/>
              <a:t>马斯洛需求层次理论</a:t>
            </a:r>
            <a:endParaRPr lang="zh-CN" altLang="en-US" sz="3200" dirty="0">
              <a:solidFill>
                <a:schemeClr val="bg1"/>
              </a:solidFill>
              <a:ea typeface="微软雅黑" panose="020B0503020204020204" pitchFamily="34" charset="-122"/>
            </a:endParaRPr>
          </a:p>
        </p:txBody>
      </p:sp>
      <p:sp>
        <p:nvSpPr>
          <p:cNvPr id="12" name="TextBox 11"/>
          <p:cNvSpPr txBox="1"/>
          <p:nvPr/>
        </p:nvSpPr>
        <p:spPr>
          <a:xfrm>
            <a:off x="1691686" y="1880183"/>
            <a:ext cx="1191352" cy="1323439"/>
          </a:xfrm>
          <a:prstGeom prst="rect">
            <a:avLst/>
          </a:prstGeom>
          <a:noFill/>
        </p:spPr>
        <p:txBody>
          <a:bodyPr wrap="none" rtlCol="0">
            <a:spAutoFit/>
          </a:bodyPr>
          <a:lstStyle/>
          <a:p>
            <a:pPr algn="r" defTabSz="913996"/>
            <a:r>
              <a:rPr lang="en-US" altLang="zh-CN" sz="8000" b="1" dirty="0">
                <a:solidFill>
                  <a:schemeClr val="bg1"/>
                </a:solidFill>
                <a:latin typeface="DotumChe" pitchFamily="49" charset="-127"/>
                <a:ea typeface="DotumChe" pitchFamily="49" charset="-127"/>
              </a:rPr>
              <a:t>02</a:t>
            </a:r>
            <a:endParaRPr lang="zh-CN" altLang="en-US" sz="8000" b="1" dirty="0">
              <a:solidFill>
                <a:schemeClr val="bg1"/>
              </a:solidFill>
              <a:latin typeface="DotumChe" pitchFamily="49" charset="-127"/>
              <a:ea typeface="DotumChe" pitchFamily="49" charset="-127"/>
            </a:endParaRPr>
          </a:p>
        </p:txBody>
      </p:sp>
      <p:pic>
        <p:nvPicPr>
          <p:cNvPr id="14" name="图片 13">
            <a:extLst>
              <a:ext uri="{FF2B5EF4-FFF2-40B4-BE49-F238E27FC236}">
                <a16:creationId xmlns="" xmlns:a16="http://schemas.microsoft.com/office/drawing/2014/main" id="{50F745A8-C193-4E2C-B108-AE0E4ADA7F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670" r="77826" b="30233"/>
          <a:stretch/>
        </p:blipFill>
        <p:spPr>
          <a:xfrm flipH="1">
            <a:off x="7200298" y="1492424"/>
            <a:ext cx="1728186" cy="3647132"/>
          </a:xfrm>
          <a:prstGeom prst="rect">
            <a:avLst/>
          </a:prstGeom>
        </p:spPr>
      </p:pic>
    </p:spTree>
    <p:extLst>
      <p:ext uri="{BB962C8B-B14F-4D97-AF65-F5344CB8AC3E}">
        <p14:creationId xmlns:p14="http://schemas.microsoft.com/office/powerpoint/2010/main" val="35786940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400"/>
                                        <p:tgtEl>
                                          <p:spTgt spid="11"/>
                                        </p:tgtEl>
                                      </p:cBhvr>
                                    </p:animEffect>
                                  </p:childTnLst>
                                </p:cTn>
                              </p:par>
                            </p:childTnLst>
                          </p:cTn>
                        </p:par>
                        <p:par>
                          <p:cTn id="12" fill="hold">
                            <p:stCondLst>
                              <p:cond delay="1000"/>
                            </p:stCondLst>
                            <p:childTnLst>
                              <p:par>
                                <p:cTn id="13" presetID="15"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1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6552" y="-127756"/>
            <a:ext cx="9900762" cy="5724640"/>
          </a:xfrm>
          <a:prstGeom prst="rect">
            <a:avLst/>
          </a:prstGeom>
        </p:spPr>
      </p:pic>
      <p:sp>
        <p:nvSpPr>
          <p:cNvPr id="9" name="Shape 1896"/>
          <p:cNvSpPr/>
          <p:nvPr/>
        </p:nvSpPr>
        <p:spPr>
          <a:xfrm>
            <a:off x="6382321" y="621920"/>
            <a:ext cx="1939209" cy="34229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lnSpc>
                <a:spcPct val="120000"/>
              </a:lnSpc>
              <a:spcBef>
                <a:spcPts val="2500"/>
              </a:spcBef>
              <a:defRPr sz="2000">
                <a:solidFill>
                  <a:srgbClr val="53585F"/>
                </a:solidFill>
              </a:defRPr>
            </a:lvl1pPr>
          </a:lstStyle>
          <a:p>
            <a:r>
              <a:rPr lang="zh-CN" altLang="en-US" sz="800" dirty="0">
                <a:solidFill>
                  <a:schemeClr val="bg1"/>
                </a:solidFill>
                <a:latin typeface="微软雅黑" panose="020B0503020204020204" pitchFamily="34" charset="-122"/>
                <a:ea typeface="微软雅黑" panose="020B0503020204020204" pitchFamily="34" charset="-122"/>
              </a:rPr>
              <a:t>亚伯拉罕</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马斯洛出生于纽约市布鲁克林区。</a:t>
            </a:r>
            <a:r>
              <a:rPr lang="en-US" altLang="zh-CN" sz="800" dirty="0">
                <a:solidFill>
                  <a:schemeClr val="bg1"/>
                </a:solidFill>
                <a:latin typeface="微软雅黑" panose="020B0503020204020204" pitchFamily="34" charset="-122"/>
                <a:ea typeface="微软雅黑" panose="020B0503020204020204" pitchFamily="34" charset="-122"/>
              </a:rPr>
              <a:t>1926</a:t>
            </a:r>
            <a:r>
              <a:rPr lang="zh-CN" altLang="en-US" sz="800" dirty="0">
                <a:solidFill>
                  <a:schemeClr val="bg1"/>
                </a:solidFill>
                <a:latin typeface="微软雅黑" panose="020B0503020204020204" pitchFamily="34" charset="-122"/>
                <a:ea typeface="微软雅黑" panose="020B0503020204020204" pitchFamily="34" charset="-122"/>
              </a:rPr>
              <a:t>年考入康乃尔大学，</a:t>
            </a:r>
            <a:r>
              <a:rPr lang="en-US" altLang="zh-CN" sz="800" dirty="0">
                <a:solidFill>
                  <a:schemeClr val="bg1"/>
                </a:solidFill>
                <a:latin typeface="微软雅黑" panose="020B0503020204020204" pitchFamily="34" charset="-122"/>
                <a:ea typeface="微软雅黑" panose="020B0503020204020204" pitchFamily="34" charset="-122"/>
              </a:rPr>
              <a:t>3</a:t>
            </a:r>
            <a:r>
              <a:rPr lang="zh-CN" altLang="en-US" sz="800" dirty="0">
                <a:solidFill>
                  <a:schemeClr val="bg1"/>
                </a:solidFill>
                <a:latin typeface="微软雅黑" panose="020B0503020204020204" pitchFamily="34" charset="-122"/>
                <a:ea typeface="微软雅黑" panose="020B0503020204020204" pitchFamily="34" charset="-122"/>
              </a:rPr>
              <a:t>年后转至威斯康辛大学攻读心理学，在著名心理学家哈洛的指导下，</a:t>
            </a:r>
            <a:r>
              <a:rPr lang="en-US" altLang="zh-CN" sz="800" dirty="0">
                <a:solidFill>
                  <a:schemeClr val="bg1"/>
                </a:solidFill>
                <a:latin typeface="微软雅黑" panose="020B0503020204020204" pitchFamily="34" charset="-122"/>
                <a:ea typeface="微软雅黑" panose="020B0503020204020204" pitchFamily="34" charset="-122"/>
              </a:rPr>
              <a:t>1934</a:t>
            </a:r>
            <a:r>
              <a:rPr lang="zh-CN" altLang="en-US" sz="800" dirty="0">
                <a:solidFill>
                  <a:schemeClr val="bg1"/>
                </a:solidFill>
                <a:latin typeface="微软雅黑" panose="020B0503020204020204" pitchFamily="34" charset="-122"/>
                <a:ea typeface="微软雅黑" panose="020B0503020204020204" pitchFamily="34" charset="-122"/>
              </a:rPr>
              <a:t>年获得博士学位，之后留校任教。</a:t>
            </a:r>
            <a:r>
              <a:rPr lang="en-US" altLang="zh-CN" sz="800" dirty="0">
                <a:solidFill>
                  <a:schemeClr val="bg1"/>
                </a:solidFill>
                <a:latin typeface="微软雅黑" panose="020B0503020204020204" pitchFamily="34" charset="-122"/>
                <a:ea typeface="微软雅黑" panose="020B0503020204020204" pitchFamily="34" charset="-122"/>
              </a:rPr>
              <a:t>1935</a:t>
            </a:r>
            <a:r>
              <a:rPr lang="zh-CN" altLang="en-US" sz="800" dirty="0">
                <a:solidFill>
                  <a:schemeClr val="bg1"/>
                </a:solidFill>
                <a:latin typeface="微软雅黑" panose="020B0503020204020204" pitchFamily="34" charset="-122"/>
                <a:ea typeface="微软雅黑" panose="020B0503020204020204" pitchFamily="34" charset="-122"/>
              </a:rPr>
              <a:t>年在哥伦比亚大学任桑代克学习心理研究工作助理。</a:t>
            </a:r>
            <a:r>
              <a:rPr lang="en-US" altLang="zh-CN" sz="800" dirty="0">
                <a:solidFill>
                  <a:schemeClr val="bg1"/>
                </a:solidFill>
                <a:latin typeface="微软雅黑" panose="020B0503020204020204" pitchFamily="34" charset="-122"/>
                <a:ea typeface="微软雅黑" panose="020B0503020204020204" pitchFamily="34" charset="-122"/>
              </a:rPr>
              <a:t>1937</a:t>
            </a:r>
            <a:r>
              <a:rPr lang="zh-CN" altLang="en-US" sz="800" dirty="0">
                <a:solidFill>
                  <a:schemeClr val="bg1"/>
                </a:solidFill>
                <a:latin typeface="微软雅黑" panose="020B0503020204020204" pitchFamily="34" charset="-122"/>
                <a:ea typeface="微软雅黑" panose="020B0503020204020204" pitchFamily="34" charset="-122"/>
              </a:rPr>
              <a:t>年任纽约布鲁克林学院副教授。第二次世界大战后转到布兰戴斯大学任心理学教授兼系主任，开始对健康人格或自我实现者的心理特征进行研究。</a:t>
            </a:r>
            <a:r>
              <a:rPr lang="en-US" altLang="zh-CN" sz="800" dirty="0">
                <a:solidFill>
                  <a:schemeClr val="bg1"/>
                </a:solidFill>
                <a:latin typeface="微软雅黑" panose="020B0503020204020204" pitchFamily="34" charset="-122"/>
                <a:ea typeface="微软雅黑" panose="020B0503020204020204" pitchFamily="34" charset="-122"/>
              </a:rPr>
              <a:t>1951</a:t>
            </a:r>
            <a:r>
              <a:rPr lang="zh-CN" altLang="en-US" sz="800" dirty="0">
                <a:solidFill>
                  <a:schemeClr val="bg1"/>
                </a:solidFill>
                <a:latin typeface="微软雅黑" panose="020B0503020204020204" pitchFamily="34" charset="-122"/>
                <a:ea typeface="微软雅黑" panose="020B0503020204020204" pitchFamily="34" charset="-122"/>
              </a:rPr>
              <a:t>年被聘为布兰戴斯大学心理学教授兼系主任。</a:t>
            </a:r>
            <a:r>
              <a:rPr lang="en-US" altLang="zh-CN" sz="800" dirty="0">
                <a:solidFill>
                  <a:schemeClr val="bg1"/>
                </a:solidFill>
                <a:latin typeface="微软雅黑" panose="020B0503020204020204" pitchFamily="34" charset="-122"/>
                <a:ea typeface="微软雅黑" panose="020B0503020204020204" pitchFamily="34" charset="-122"/>
              </a:rPr>
              <a:t>1969</a:t>
            </a:r>
            <a:r>
              <a:rPr lang="zh-CN" altLang="en-US" sz="800" dirty="0">
                <a:solidFill>
                  <a:schemeClr val="bg1"/>
                </a:solidFill>
                <a:latin typeface="微软雅黑" panose="020B0503020204020204" pitchFamily="34" charset="-122"/>
                <a:ea typeface="微软雅黑" panose="020B0503020204020204" pitchFamily="34" charset="-122"/>
              </a:rPr>
              <a:t>年离任，成为加利福尼亚劳格林慈善基金会第一任常驻评议员。 </a:t>
            </a:r>
            <a:endParaRPr lang="en-US" altLang="zh-CN" sz="800" dirty="0">
              <a:solidFill>
                <a:schemeClr val="bg1"/>
              </a:solidFill>
              <a:latin typeface="微软雅黑" panose="020B0503020204020204" pitchFamily="34" charset="-122"/>
              <a:ea typeface="微软雅黑" panose="020B0503020204020204" pitchFamily="34" charset="-122"/>
            </a:endParaRPr>
          </a:p>
          <a:p>
            <a:r>
              <a:rPr lang="zh-CN" altLang="en-US" sz="800" dirty="0">
                <a:solidFill>
                  <a:schemeClr val="bg1"/>
                </a:solidFill>
                <a:latin typeface="微软雅黑" panose="020B0503020204020204" pitchFamily="34" charset="-122"/>
                <a:ea typeface="微软雅黑" panose="020B0503020204020204" pitchFamily="34" charset="-122"/>
              </a:rPr>
              <a:t>马斯洛陆续写出了</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动机与人格</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存在心理学探索</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宗教、价值观和高峰体验</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科学心理学</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人性能达的境界</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人的动机理论</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等著作，马斯洛需求层次理论便出自</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人的动机理论</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，该理论问世后产生了深远的影响，至今在人力资源行业，教育行业，流动人口管理，青年教师管理，水资源开发利用，管理心理学，企业薪酬制定等方面都有运用。 </a:t>
            </a:r>
          </a:p>
        </p:txBody>
      </p:sp>
      <p:sp>
        <p:nvSpPr>
          <p:cNvPr id="10" name="Shape 1897"/>
          <p:cNvSpPr/>
          <p:nvPr/>
        </p:nvSpPr>
        <p:spPr>
          <a:xfrm>
            <a:off x="1294704" y="2927083"/>
            <a:ext cx="1929496" cy="10060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r">
              <a:lnSpc>
                <a:spcPct val="120000"/>
              </a:lnSpc>
              <a:spcBef>
                <a:spcPts val="4500"/>
              </a:spcBef>
              <a:defRPr sz="2000">
                <a:solidFill>
                  <a:srgbClr val="53585F"/>
                </a:solidFill>
              </a:defRPr>
            </a:lvl1pPr>
          </a:lstStyle>
          <a:p>
            <a:pPr>
              <a:defRPr sz="1800">
                <a:solidFill>
                  <a:srgbClr val="000000"/>
                </a:solidFill>
              </a:defRPr>
            </a:pPr>
            <a:r>
              <a:rPr lang="en-US" altLang="zh-CN" sz="600" dirty="0" smtClean="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a:t>
            </a:r>
            <a:endParaRPr lang="zh-CN" altLang="en-US" sz="6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2" name="Shape 1899"/>
          <p:cNvSpPr/>
          <p:nvPr/>
        </p:nvSpPr>
        <p:spPr>
          <a:xfrm>
            <a:off x="2698268" y="3472830"/>
            <a:ext cx="3747467" cy="862740"/>
          </a:xfrm>
          <a:custGeom>
            <a:avLst/>
            <a:gdLst/>
            <a:ahLst/>
            <a:cxnLst>
              <a:cxn ang="0">
                <a:pos x="wd2" y="hd2"/>
              </a:cxn>
              <a:cxn ang="5400000">
                <a:pos x="wd2" y="hd2"/>
              </a:cxn>
              <a:cxn ang="10800000">
                <a:pos x="wd2" y="hd2"/>
              </a:cxn>
              <a:cxn ang="16200000">
                <a:pos x="wd2" y="hd2"/>
              </a:cxn>
            </a:cxnLst>
            <a:rect l="0" t="0" r="r" b="b"/>
            <a:pathLst>
              <a:path w="21600" h="21600" extrusionOk="0">
                <a:moveTo>
                  <a:pt x="3557" y="0"/>
                </a:moveTo>
                <a:lnTo>
                  <a:pt x="0" y="21600"/>
                </a:lnTo>
                <a:lnTo>
                  <a:pt x="21600" y="21600"/>
                </a:lnTo>
                <a:lnTo>
                  <a:pt x="18043" y="0"/>
                </a:lnTo>
                <a:lnTo>
                  <a:pt x="3557" y="0"/>
                </a:lnTo>
                <a:close/>
              </a:path>
            </a:pathLst>
          </a:custGeom>
          <a:solidFill>
            <a:schemeClr val="accent3"/>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Shape 1900"/>
          <p:cNvSpPr/>
          <p:nvPr/>
        </p:nvSpPr>
        <p:spPr>
          <a:xfrm>
            <a:off x="3313927" y="2601898"/>
            <a:ext cx="2516146" cy="870933"/>
          </a:xfrm>
          <a:custGeom>
            <a:avLst/>
            <a:gdLst/>
            <a:ahLst/>
            <a:cxnLst>
              <a:cxn ang="0">
                <a:pos x="wd2" y="hd2"/>
              </a:cxn>
              <a:cxn ang="5400000">
                <a:pos x="wd2" y="hd2"/>
              </a:cxn>
              <a:cxn ang="10800000">
                <a:pos x="wd2" y="hd2"/>
              </a:cxn>
              <a:cxn ang="16200000">
                <a:pos x="wd2" y="hd2"/>
              </a:cxn>
            </a:cxnLst>
            <a:rect l="0" t="0" r="r" b="b"/>
            <a:pathLst>
              <a:path w="21600" h="21600" extrusionOk="0">
                <a:moveTo>
                  <a:pt x="5347" y="0"/>
                </a:moveTo>
                <a:lnTo>
                  <a:pt x="0" y="21600"/>
                </a:lnTo>
                <a:lnTo>
                  <a:pt x="21600" y="21600"/>
                </a:lnTo>
                <a:lnTo>
                  <a:pt x="16251" y="0"/>
                </a:lnTo>
                <a:lnTo>
                  <a:pt x="5347" y="0"/>
                </a:lnTo>
                <a:close/>
              </a:path>
            </a:pathLst>
          </a:custGeom>
          <a:solidFill>
            <a:schemeClr val="accent2"/>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Shape 1901"/>
          <p:cNvSpPr/>
          <p:nvPr/>
        </p:nvSpPr>
        <p:spPr>
          <a:xfrm>
            <a:off x="3938199" y="1710487"/>
            <a:ext cx="1267604" cy="8868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183" y="5234"/>
                </a:lnTo>
                <a:lnTo>
                  <a:pt x="8190" y="5234"/>
                </a:lnTo>
                <a:lnTo>
                  <a:pt x="0" y="21600"/>
                </a:lnTo>
                <a:lnTo>
                  <a:pt x="21600" y="21600"/>
                </a:lnTo>
                <a:lnTo>
                  <a:pt x="13410" y="5234"/>
                </a:lnTo>
                <a:lnTo>
                  <a:pt x="13417" y="5234"/>
                </a:lnTo>
                <a:lnTo>
                  <a:pt x="10800" y="0"/>
                </a:lnTo>
                <a:close/>
              </a:path>
            </a:pathLst>
          </a:custGeom>
          <a:solidFill>
            <a:schemeClr val="accent1"/>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 Placeholder 3"/>
          <p:cNvSpPr>
            <a:spLocks noGrp="1"/>
          </p:cNvSpPr>
          <p:nvPr>
            <p:ph type="body" sz="quarter" idx="4294967295"/>
          </p:nvPr>
        </p:nvSpPr>
        <p:spPr>
          <a:xfrm>
            <a:off x="3903981" y="3822086"/>
            <a:ext cx="1155700" cy="166328"/>
          </a:xfrm>
          <a:prstGeom prst="rect">
            <a:avLst/>
          </a:prstGeom>
        </p:spPr>
        <p:txBody>
          <a:bodyPr vert="horz" wrap="square" lIns="0" tIns="0" rIns="0" bIns="0" rtlCol="0" anchor="ctr">
            <a:spAutoFit/>
          </a:bodyPr>
          <a:lstStyle/>
          <a:p>
            <a:pPr marL="0" indent="0" algn="ctr">
              <a:lnSpc>
                <a:spcPct val="120000"/>
              </a:lnSpc>
              <a:buNone/>
            </a:pPr>
            <a:r>
              <a:rPr lang="zh-CN" altLang="en-US" sz="1000" dirty="0" smtClean="0">
                <a:solidFill>
                  <a:srgbClr val="FCFCFC"/>
                </a:solidFill>
                <a:latin typeface="+mn-ea"/>
                <a:sym typeface="Arial" panose="020B0604020202020204" pitchFamily="34" charset="0"/>
              </a:rPr>
              <a:t>社交需求</a:t>
            </a:r>
            <a:endParaRPr lang="id-ID" sz="1000" dirty="0">
              <a:solidFill>
                <a:srgbClr val="FCFCFC"/>
              </a:solidFill>
              <a:latin typeface="+mn-ea"/>
              <a:sym typeface="Arial" panose="020B0604020202020204" pitchFamily="34" charset="0"/>
            </a:endParaRPr>
          </a:p>
        </p:txBody>
      </p:sp>
      <p:sp>
        <p:nvSpPr>
          <p:cNvPr id="20" name="Text Placeholder 3"/>
          <p:cNvSpPr txBox="1">
            <a:spLocks/>
          </p:cNvSpPr>
          <p:nvPr/>
        </p:nvSpPr>
        <p:spPr>
          <a:xfrm>
            <a:off x="4272359" y="2249032"/>
            <a:ext cx="599280" cy="168764"/>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smtClean="0">
                <a:solidFill>
                  <a:srgbClr val="FCFCFC"/>
                </a:solidFill>
                <a:latin typeface="Arial" panose="020B0604020202020204" pitchFamily="34" charset="0"/>
                <a:ea typeface="微软雅黑" panose="020B0503020204020204" pitchFamily="34" charset="-122"/>
                <a:sym typeface="Arial" panose="020B0604020202020204" pitchFamily="34" charset="0"/>
              </a:rPr>
              <a:t>自我需求</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 Placeholder 3"/>
          <p:cNvSpPr txBox="1">
            <a:spLocks/>
          </p:cNvSpPr>
          <p:nvPr/>
        </p:nvSpPr>
        <p:spPr>
          <a:xfrm>
            <a:off x="4084320" y="2956871"/>
            <a:ext cx="975361" cy="168764"/>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smtClean="0">
                <a:solidFill>
                  <a:srgbClr val="FCFCFC"/>
                </a:solidFill>
                <a:latin typeface="Arial" panose="020B0604020202020204" pitchFamily="34" charset="0"/>
                <a:ea typeface="微软雅黑" panose="020B0503020204020204" pitchFamily="34" charset="-122"/>
                <a:sym typeface="Arial" panose="020B0604020202020204" pitchFamily="34" charset="0"/>
              </a:rPr>
              <a:t>尊重需求</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Shape 1896"/>
          <p:cNvSpPr/>
          <p:nvPr/>
        </p:nvSpPr>
        <p:spPr>
          <a:xfrm>
            <a:off x="5309260" y="1820772"/>
            <a:ext cx="1939209" cy="10060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lnSpc>
                <a:spcPct val="120000"/>
              </a:lnSpc>
              <a:spcBef>
                <a:spcPts val="2500"/>
              </a:spcBef>
              <a:defRPr sz="2000">
                <a:solidFill>
                  <a:srgbClr val="53585F"/>
                </a:solidFill>
              </a:defRPr>
            </a:lvl1pPr>
          </a:lstStyle>
          <a:p>
            <a:pPr>
              <a:defRPr sz="1800">
                <a:solidFill>
                  <a:srgbClr val="000000"/>
                </a:solidFill>
              </a:defRPr>
            </a:pPr>
            <a:endParaRPr lang="zh-CN" altLang="en-US" sz="6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7796212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8" presetClass="entr" presetSubtype="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4" grpId="0" build="p"/>
      <p:bldP spid="20" grpId="0"/>
      <p:bldP spid="19"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6552" y="-158569"/>
            <a:ext cx="9900762" cy="5724640"/>
          </a:xfrm>
          <a:prstGeom prst="rect">
            <a:avLst/>
          </a:prstGeom>
        </p:spPr>
      </p:pic>
      <p:sp>
        <p:nvSpPr>
          <p:cNvPr id="67" name="文本框 66"/>
          <p:cNvSpPr txBox="1"/>
          <p:nvPr/>
        </p:nvSpPr>
        <p:spPr bwMode="auto">
          <a:xfrm>
            <a:off x="1017985" y="1837264"/>
            <a:ext cx="2344340" cy="1880900"/>
          </a:xfrm>
          <a:prstGeom prst="rect">
            <a:avLst/>
          </a:prstGeom>
          <a:noFill/>
        </p:spPr>
        <p:txBody>
          <a:bodyPr lIns="68580" tIns="34290" rIns="68580" bIns="34290">
            <a:spAutoFit/>
          </a:bodyPr>
          <a:lstStyle/>
          <a:p>
            <a:pPr marL="214313" indent="-214313">
              <a:lnSpc>
                <a:spcPts val="1275"/>
              </a:lnSpc>
              <a:buFont typeface="Wingdings" panose="05000000000000000000" pitchFamily="2" charset="2"/>
              <a:buChar char="Ø"/>
              <a:defRPr/>
            </a:pPr>
            <a:r>
              <a:rPr lang="en-US" altLang="zh-CN" sz="700" dirty="0">
                <a:solidFill>
                  <a:schemeClr val="bg1"/>
                </a:solidFill>
                <a:latin typeface="Arial" panose="020B0604020202020204" pitchFamily="34" charset="0"/>
                <a:cs typeface="Arial" panose="020B0604020202020204" pitchFamily="34" charset="0"/>
              </a:rPr>
              <a:t>1</a:t>
            </a:r>
            <a:r>
              <a:rPr lang="zh-CN" altLang="en-US" sz="700" dirty="0">
                <a:solidFill>
                  <a:schemeClr val="bg1"/>
                </a:solidFill>
                <a:latin typeface="Arial" panose="020B0604020202020204" pitchFamily="34" charset="0"/>
                <a:cs typeface="Arial" panose="020B0604020202020204" pitchFamily="34" charset="0"/>
              </a:rPr>
              <a:t>．五种需要像阶梯一样从低到高，按层次逐级递升，但这样次序不是完全固定的，可以变化，也有种种例外情况。</a:t>
            </a:r>
          </a:p>
          <a:p>
            <a:pPr marL="214313" indent="-214313">
              <a:lnSpc>
                <a:spcPts val="1275"/>
              </a:lnSpc>
              <a:buFont typeface="Wingdings" panose="05000000000000000000" pitchFamily="2" charset="2"/>
              <a:buChar char="Ø"/>
              <a:defRPr/>
            </a:pPr>
            <a:r>
              <a:rPr lang="en-US" altLang="zh-CN" sz="700" dirty="0">
                <a:solidFill>
                  <a:schemeClr val="bg1"/>
                </a:solidFill>
                <a:latin typeface="Arial" panose="020B0604020202020204" pitchFamily="34" charset="0"/>
                <a:cs typeface="Arial" panose="020B0604020202020204" pitchFamily="34" charset="0"/>
              </a:rPr>
              <a:t>2</a:t>
            </a:r>
            <a:r>
              <a:rPr lang="zh-CN" altLang="en-US" sz="700" dirty="0">
                <a:solidFill>
                  <a:schemeClr val="bg1"/>
                </a:solidFill>
                <a:latin typeface="Arial" panose="020B0604020202020204" pitchFamily="34" charset="0"/>
                <a:cs typeface="Arial" panose="020B0604020202020204" pitchFamily="34" charset="0"/>
              </a:rPr>
              <a:t>．需求层次理论有两个基本出发点，一是人人都有需要，某层需要获得满足后，另一层需要才出现；二是在多种需要未获满足前，首先满足迫切需要；该需要满足后，后面的需要才显示出其激励作用。</a:t>
            </a:r>
          </a:p>
          <a:p>
            <a:pPr marL="214313" indent="-214313">
              <a:lnSpc>
                <a:spcPts val="1275"/>
              </a:lnSpc>
              <a:buFont typeface="Wingdings" panose="05000000000000000000" pitchFamily="2" charset="2"/>
              <a:buChar char="Ø"/>
              <a:defRPr/>
            </a:pPr>
            <a:r>
              <a:rPr lang="en-US" altLang="zh-CN" sz="700" dirty="0">
                <a:solidFill>
                  <a:schemeClr val="bg1"/>
                </a:solidFill>
                <a:latin typeface="Arial" panose="020B0604020202020204" pitchFamily="34" charset="0"/>
                <a:cs typeface="Arial" panose="020B0604020202020204" pitchFamily="34" charset="0"/>
              </a:rPr>
              <a:t>3</a:t>
            </a:r>
            <a:r>
              <a:rPr lang="zh-CN" altLang="en-US" sz="700" dirty="0">
                <a:solidFill>
                  <a:schemeClr val="bg1"/>
                </a:solidFill>
                <a:latin typeface="Arial" panose="020B0604020202020204" pitchFamily="34" charset="0"/>
                <a:cs typeface="Arial" panose="020B0604020202020204" pitchFamily="34" charset="0"/>
              </a:rPr>
              <a:t>．一般来说，某一层次的需要相对满足了，就会向高一层次发展，追求更高一层次的需要就成为驱使行为的动力。相应的，获得基本满足的需要就不再是一股激励力量</a:t>
            </a:r>
            <a:r>
              <a:rPr lang="zh-CN" altLang="en-US" sz="700" dirty="0" smtClean="0">
                <a:solidFill>
                  <a:schemeClr val="bg1"/>
                </a:solidFill>
                <a:latin typeface="Arial" panose="020B0604020202020204" pitchFamily="34" charset="0"/>
                <a:cs typeface="Arial" panose="020B0604020202020204" pitchFamily="34" charset="0"/>
              </a:rPr>
              <a:t>。</a:t>
            </a:r>
            <a:endParaRPr lang="zh-CN" altLang="en-US" sz="700" dirty="0">
              <a:solidFill>
                <a:schemeClr val="bg1"/>
              </a:solidFill>
              <a:latin typeface="Arial" panose="020B0604020202020204" pitchFamily="34" charset="0"/>
              <a:cs typeface="Arial" panose="020B0604020202020204" pitchFamily="34" charset="0"/>
            </a:endParaRPr>
          </a:p>
        </p:txBody>
      </p:sp>
      <p:grpSp>
        <p:nvGrpSpPr>
          <p:cNvPr id="4" name="组合 137"/>
          <p:cNvGrpSpPr>
            <a:grpSpLocks/>
          </p:cNvGrpSpPr>
          <p:nvPr/>
        </p:nvGrpSpPr>
        <p:grpSpPr bwMode="auto">
          <a:xfrm>
            <a:off x="1231106" y="1431135"/>
            <a:ext cx="1819275" cy="354915"/>
            <a:chOff x="1641667" y="1439902"/>
            <a:chExt cx="2425956" cy="473070"/>
          </a:xfrm>
        </p:grpSpPr>
        <p:sp>
          <p:nvSpPr>
            <p:cNvPr id="66" name="文本框 65"/>
            <p:cNvSpPr txBox="1"/>
            <p:nvPr/>
          </p:nvSpPr>
          <p:spPr>
            <a:xfrm>
              <a:off x="1641667" y="1439902"/>
              <a:ext cx="2425956" cy="369215"/>
            </a:xfrm>
            <a:prstGeom prst="rect">
              <a:avLst/>
            </a:prstGeom>
            <a:noFill/>
          </p:spPr>
          <p:txBody>
            <a:bodyPr>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理论解析</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68" name="直接连接符 67"/>
            <p:cNvCxnSpPr/>
            <p:nvPr/>
          </p:nvCxnSpPr>
          <p:spPr>
            <a:xfrm>
              <a:off x="1730576" y="1912972"/>
              <a:ext cx="1778188"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122" name="文本框 121"/>
          <p:cNvSpPr txBox="1"/>
          <p:nvPr/>
        </p:nvSpPr>
        <p:spPr bwMode="auto">
          <a:xfrm>
            <a:off x="6051836" y="1840035"/>
            <a:ext cx="2344340" cy="2881173"/>
          </a:xfrm>
          <a:prstGeom prst="rect">
            <a:avLst/>
          </a:prstGeom>
          <a:noFill/>
        </p:spPr>
        <p:txBody>
          <a:bodyPr lIns="68580" tIns="34290" rIns="68580" bIns="34290">
            <a:spAutoFit/>
          </a:bodyPr>
          <a:lstStyle/>
          <a:p>
            <a:pPr marL="214313" indent="-214313">
              <a:lnSpc>
                <a:spcPts val="1275"/>
              </a:lnSpc>
              <a:buFont typeface="Wingdings" panose="05000000000000000000" pitchFamily="2" charset="2"/>
              <a:buChar char="Ø"/>
              <a:defRPr/>
            </a:pPr>
            <a:r>
              <a:rPr lang="en-US" altLang="zh-CN" sz="700" dirty="0">
                <a:solidFill>
                  <a:schemeClr val="bg1"/>
                </a:solidFill>
                <a:latin typeface="Arial" panose="020B0604020202020204" pitchFamily="34" charset="0"/>
                <a:cs typeface="Arial" panose="020B0604020202020204" pitchFamily="34" charset="0"/>
              </a:rPr>
              <a:t>4</a:t>
            </a:r>
            <a:r>
              <a:rPr lang="zh-CN" altLang="en-US" sz="700" dirty="0">
                <a:solidFill>
                  <a:schemeClr val="bg1"/>
                </a:solidFill>
                <a:latin typeface="Arial" panose="020B0604020202020204" pitchFamily="34" charset="0"/>
                <a:cs typeface="Arial" panose="020B0604020202020204" pitchFamily="34" charset="0"/>
              </a:rPr>
              <a:t>．五种需要可以分为两级，其中生理上的需要、安全上的需要和感情上的需要都属于低一级的需要，这些需要通过外部条件就可以满足；而尊重的需要和自我实现的需要是高级需要，他们是通过内部因素才能满足的，而且一个人对尊重和自我实现的需要是无止境的。同一时期，一个人可能有几种需要，但每一时期总有一种需要占支配地位，对行为起决定作用。任何一种需要都不会因为更高层次需要的发展而消失。各层次的需要相互依赖和重叠，高层次的需要发展后，低层次的需要仍然存在，只是对行为影响的程度大大减小。</a:t>
            </a:r>
          </a:p>
          <a:p>
            <a:pPr marL="214313" indent="-214313">
              <a:lnSpc>
                <a:spcPts val="1275"/>
              </a:lnSpc>
              <a:buFont typeface="Wingdings" panose="05000000000000000000" pitchFamily="2" charset="2"/>
              <a:buChar char="Ø"/>
              <a:defRPr/>
            </a:pPr>
            <a:r>
              <a:rPr lang="en-US" altLang="zh-CN" sz="700" dirty="0">
                <a:solidFill>
                  <a:schemeClr val="bg1"/>
                </a:solidFill>
                <a:latin typeface="Arial" panose="020B0604020202020204" pitchFamily="34" charset="0"/>
                <a:cs typeface="Arial" panose="020B0604020202020204" pitchFamily="34" charset="0"/>
              </a:rPr>
              <a:t>5</a:t>
            </a:r>
            <a:r>
              <a:rPr lang="zh-CN" altLang="en-US" sz="700" dirty="0">
                <a:solidFill>
                  <a:schemeClr val="bg1"/>
                </a:solidFill>
                <a:latin typeface="Arial" panose="020B0604020202020204" pitchFamily="34" charset="0"/>
                <a:cs typeface="Arial" panose="020B0604020202020204" pitchFamily="34" charset="0"/>
              </a:rPr>
              <a:t>．马斯洛和其他的行为心理学家都认为，一个国家多数人的需要层次结构，是同这个国家的经济发展水平、科技发展水平、文化和人民受教育的程度直接相关的。在发展中国家，生理需要和安全需要占主导的人数比例较大，而高级需要占主导的人数比例较小；在发达国家，则刚好相反。</a:t>
            </a:r>
            <a:endParaRPr lang="en-US" altLang="zh-CN" sz="700" dirty="0">
              <a:solidFill>
                <a:schemeClr val="bg1"/>
              </a:solidFill>
              <a:latin typeface="Arial" panose="020B0604020202020204" pitchFamily="34" charset="0"/>
              <a:cs typeface="Arial" panose="020B0604020202020204" pitchFamily="34" charset="0"/>
            </a:endParaRPr>
          </a:p>
        </p:txBody>
      </p:sp>
      <p:grpSp>
        <p:nvGrpSpPr>
          <p:cNvPr id="5" name="组合 140"/>
          <p:cNvGrpSpPr>
            <a:grpSpLocks/>
          </p:cNvGrpSpPr>
          <p:nvPr/>
        </p:nvGrpSpPr>
        <p:grpSpPr bwMode="auto">
          <a:xfrm>
            <a:off x="6264957" y="1433906"/>
            <a:ext cx="1819275" cy="354915"/>
            <a:chOff x="8381557" y="1439902"/>
            <a:chExt cx="2425956" cy="473070"/>
          </a:xfrm>
        </p:grpSpPr>
        <p:sp>
          <p:nvSpPr>
            <p:cNvPr id="121" name="文本框 120"/>
            <p:cNvSpPr txBox="1"/>
            <p:nvPr/>
          </p:nvSpPr>
          <p:spPr>
            <a:xfrm>
              <a:off x="8381557" y="1439902"/>
              <a:ext cx="2425956" cy="369215"/>
            </a:xfrm>
            <a:prstGeom prst="rect">
              <a:avLst/>
            </a:prstGeom>
            <a:noFill/>
          </p:spPr>
          <p:txBody>
            <a:bodyPr>
              <a:spAutoFit/>
            </a:bodyPr>
            <a:lstStyle/>
            <a:p>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123" name="直接连接符 122"/>
            <p:cNvCxnSpPr/>
            <p:nvPr/>
          </p:nvCxnSpPr>
          <p:spPr>
            <a:xfrm>
              <a:off x="8470466" y="1912972"/>
              <a:ext cx="1778188"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组合 133"/>
          <p:cNvGrpSpPr>
            <a:grpSpLocks/>
          </p:cNvGrpSpPr>
          <p:nvPr/>
        </p:nvGrpSpPr>
        <p:grpSpPr bwMode="auto">
          <a:xfrm>
            <a:off x="3743908" y="1843007"/>
            <a:ext cx="1753877" cy="2169697"/>
            <a:chOff x="4573175" y="1507447"/>
            <a:chExt cx="3045651" cy="3766927"/>
          </a:xfrm>
        </p:grpSpPr>
        <p:grpSp>
          <p:nvGrpSpPr>
            <p:cNvPr id="8" name="组合 123"/>
            <p:cNvGrpSpPr>
              <a:grpSpLocks/>
            </p:cNvGrpSpPr>
            <p:nvPr/>
          </p:nvGrpSpPr>
          <p:grpSpPr bwMode="auto">
            <a:xfrm>
              <a:off x="4573175" y="1507447"/>
              <a:ext cx="3045651" cy="3766927"/>
              <a:chOff x="5267580" y="1548023"/>
              <a:chExt cx="2107429" cy="2606514"/>
            </a:xfrm>
          </p:grpSpPr>
          <p:sp>
            <p:nvSpPr>
              <p:cNvPr id="125" name="任意多边形 124"/>
              <p:cNvSpPr/>
              <p:nvPr/>
            </p:nvSpPr>
            <p:spPr>
              <a:xfrm rot="4030947" flipV="1">
                <a:off x="5092211" y="1881622"/>
                <a:ext cx="2446079" cy="1945910"/>
              </a:xfrm>
              <a:custGeom>
                <a:avLst/>
                <a:gdLst>
                  <a:gd name="connsiteX0" fmla="*/ 0 w 1824946"/>
                  <a:gd name="connsiteY0" fmla="*/ 622713 h 1451361"/>
                  <a:gd name="connsiteX1" fmla="*/ 354049 w 1824946"/>
                  <a:gd name="connsiteY1" fmla="*/ 1451361 h 1451361"/>
                  <a:gd name="connsiteX2" fmla="*/ 821076 w 1824946"/>
                  <a:gd name="connsiteY2" fmla="*/ 1084703 h 1451361"/>
                  <a:gd name="connsiteX3" fmla="*/ 834779 w 1824946"/>
                  <a:gd name="connsiteY3" fmla="*/ 924402 h 1451361"/>
                  <a:gd name="connsiteX4" fmla="*/ 826580 w 1824946"/>
                  <a:gd name="connsiteY4" fmla="*/ 874236 h 1451361"/>
                  <a:gd name="connsiteX5" fmla="*/ 977197 w 1824946"/>
                  <a:gd name="connsiteY5" fmla="*/ 810869 h 1451361"/>
                  <a:gd name="connsiteX6" fmla="*/ 977197 w 1824946"/>
                  <a:gd name="connsiteY6" fmla="*/ 810868 h 1451361"/>
                  <a:gd name="connsiteX7" fmla="*/ 1081953 w 1824946"/>
                  <a:gd name="connsiteY7" fmla="*/ 766794 h 1451361"/>
                  <a:gd name="connsiteX8" fmla="*/ 1112083 w 1824946"/>
                  <a:gd name="connsiteY8" fmla="*/ 807733 h 1451361"/>
                  <a:gd name="connsiteX9" fmla="*/ 1236264 w 1824946"/>
                  <a:gd name="connsiteY9" fmla="*/ 910023 h 1451361"/>
                  <a:gd name="connsiteX10" fmla="*/ 1824946 w 1824946"/>
                  <a:gd name="connsiteY10" fmla="*/ 832522 h 1451361"/>
                  <a:gd name="connsiteX11" fmla="*/ 1480104 w 1824946"/>
                  <a:gd name="connsiteY11" fmla="*/ 0 h 1451361"/>
                  <a:gd name="connsiteX12" fmla="*/ 1009041 w 1824946"/>
                  <a:gd name="connsiteY12" fmla="*/ 361459 h 1451361"/>
                  <a:gd name="connsiteX13" fmla="*/ 993562 w 1824946"/>
                  <a:gd name="connsiteY13" fmla="*/ 521599 h 1451361"/>
                  <a:gd name="connsiteX14" fmla="*/ 1002021 w 1824946"/>
                  <a:gd name="connsiteY14" fmla="*/ 577216 h 1451361"/>
                  <a:gd name="connsiteX15" fmla="*/ 851550 w 1824946"/>
                  <a:gd name="connsiteY15" fmla="*/ 640523 h 1451361"/>
                  <a:gd name="connsiteX16" fmla="*/ 851551 w 1824946"/>
                  <a:gd name="connsiteY16" fmla="*/ 640524 h 1451361"/>
                  <a:gd name="connsiteX17" fmla="*/ 746941 w 1824946"/>
                  <a:gd name="connsiteY17" fmla="*/ 684535 h 1451361"/>
                  <a:gd name="connsiteX18" fmla="*/ 713095 w 1824946"/>
                  <a:gd name="connsiteY18" fmla="*/ 639599 h 1451361"/>
                  <a:gd name="connsiteX19" fmla="*/ 587787 w 1824946"/>
                  <a:gd name="connsiteY19" fmla="*/ 538691 h 1451361"/>
                  <a:gd name="connsiteX20" fmla="*/ 0 w 1824946"/>
                  <a:gd name="connsiteY20" fmla="*/ 622713 h 145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4946" h="1451361">
                    <a:moveTo>
                      <a:pt x="0" y="622713"/>
                    </a:moveTo>
                    <a:lnTo>
                      <a:pt x="354049" y="1451361"/>
                    </a:lnTo>
                    <a:cubicBezTo>
                      <a:pt x="574762" y="1448915"/>
                      <a:pt x="766315" y="1298529"/>
                      <a:pt x="821076" y="1084703"/>
                    </a:cubicBezTo>
                    <a:cubicBezTo>
                      <a:pt x="834767" y="1031246"/>
                      <a:pt x="839054" y="977157"/>
                      <a:pt x="834779" y="924402"/>
                    </a:cubicBezTo>
                    <a:lnTo>
                      <a:pt x="826580" y="874236"/>
                    </a:lnTo>
                    <a:lnTo>
                      <a:pt x="977197" y="810869"/>
                    </a:lnTo>
                    <a:lnTo>
                      <a:pt x="977197" y="810868"/>
                    </a:lnTo>
                    <a:lnTo>
                      <a:pt x="1081953" y="766794"/>
                    </a:lnTo>
                    <a:lnTo>
                      <a:pt x="1112083" y="807733"/>
                    </a:lnTo>
                    <a:cubicBezTo>
                      <a:pt x="1146809" y="847677"/>
                      <a:pt x="1188475" y="882432"/>
                      <a:pt x="1236264" y="910023"/>
                    </a:cubicBezTo>
                    <a:cubicBezTo>
                      <a:pt x="1427419" y="1020387"/>
                      <a:pt x="1668869" y="988599"/>
                      <a:pt x="1824946" y="832522"/>
                    </a:cubicBezTo>
                    <a:lnTo>
                      <a:pt x="1480104" y="0"/>
                    </a:lnTo>
                    <a:cubicBezTo>
                      <a:pt x="1259377" y="0"/>
                      <a:pt x="1066169" y="148253"/>
                      <a:pt x="1009041" y="361459"/>
                    </a:cubicBezTo>
                    <a:cubicBezTo>
                      <a:pt x="994759" y="414760"/>
                      <a:pt x="989873" y="468799"/>
                      <a:pt x="993562" y="521599"/>
                    </a:cubicBezTo>
                    <a:lnTo>
                      <a:pt x="1002021" y="577216"/>
                    </a:lnTo>
                    <a:lnTo>
                      <a:pt x="851550" y="640523"/>
                    </a:lnTo>
                    <a:lnTo>
                      <a:pt x="851551" y="640524"/>
                    </a:lnTo>
                    <a:lnTo>
                      <a:pt x="746941" y="684535"/>
                    </a:lnTo>
                    <a:lnTo>
                      <a:pt x="713095" y="639599"/>
                    </a:lnTo>
                    <a:cubicBezTo>
                      <a:pt x="677927" y="600042"/>
                      <a:pt x="635878" y="565750"/>
                      <a:pt x="587787" y="538691"/>
                    </a:cubicBezTo>
                    <a:cubicBezTo>
                      <a:pt x="395421" y="430452"/>
                      <a:pt x="154338" y="464915"/>
                      <a:pt x="0" y="622713"/>
                    </a:cubicBezTo>
                    <a:close/>
                  </a:path>
                </a:pathLst>
              </a:custGeom>
              <a:no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6" name="任意多边形 125"/>
              <p:cNvSpPr/>
              <p:nvPr/>
            </p:nvSpPr>
            <p:spPr>
              <a:xfrm>
                <a:off x="5797184" y="2144708"/>
                <a:ext cx="1042727" cy="437349"/>
              </a:xfrm>
              <a:custGeom>
                <a:avLst/>
                <a:gdLst>
                  <a:gd name="connsiteX0" fmla="*/ 6825 w 948196"/>
                  <a:gd name="connsiteY0" fmla="*/ 0 h 541796"/>
                  <a:gd name="connsiteX1" fmla="*/ 941372 w 948196"/>
                  <a:gd name="connsiteY1" fmla="*/ 0 h 541796"/>
                  <a:gd name="connsiteX2" fmla="*/ 948196 w 948196"/>
                  <a:gd name="connsiteY2" fmla="*/ 67698 h 541796"/>
                  <a:gd name="connsiteX3" fmla="*/ 474098 w 948196"/>
                  <a:gd name="connsiteY3" fmla="*/ 541796 h 541796"/>
                  <a:gd name="connsiteX4" fmla="*/ 0 w 948196"/>
                  <a:gd name="connsiteY4" fmla="*/ 67698 h 541796"/>
                  <a:gd name="connsiteX0" fmla="*/ 6825 w 948196"/>
                  <a:gd name="connsiteY0" fmla="*/ 0 h 541796"/>
                  <a:gd name="connsiteX1" fmla="*/ 201199 w 948196"/>
                  <a:gd name="connsiteY1" fmla="*/ 233744 h 541796"/>
                  <a:gd name="connsiteX2" fmla="*/ 941372 w 948196"/>
                  <a:gd name="connsiteY2" fmla="*/ 0 h 541796"/>
                  <a:gd name="connsiteX3" fmla="*/ 948196 w 948196"/>
                  <a:gd name="connsiteY3" fmla="*/ 67698 h 541796"/>
                  <a:gd name="connsiteX4" fmla="*/ 474098 w 948196"/>
                  <a:gd name="connsiteY4" fmla="*/ 541796 h 541796"/>
                  <a:gd name="connsiteX5" fmla="*/ 0 w 948196"/>
                  <a:gd name="connsiteY5" fmla="*/ 67698 h 541796"/>
                  <a:gd name="connsiteX6" fmla="*/ 6825 w 948196"/>
                  <a:gd name="connsiteY6" fmla="*/ 0 h 541796"/>
                  <a:gd name="connsiteX0" fmla="*/ 6825 w 948196"/>
                  <a:gd name="connsiteY0" fmla="*/ 95589 h 637385"/>
                  <a:gd name="connsiteX1" fmla="*/ 201199 w 948196"/>
                  <a:gd name="connsiteY1" fmla="*/ 329333 h 637385"/>
                  <a:gd name="connsiteX2" fmla="*/ 941372 w 948196"/>
                  <a:gd name="connsiteY2" fmla="*/ 95589 h 637385"/>
                  <a:gd name="connsiteX3" fmla="*/ 948196 w 948196"/>
                  <a:gd name="connsiteY3" fmla="*/ 163287 h 637385"/>
                  <a:gd name="connsiteX4" fmla="*/ 474098 w 948196"/>
                  <a:gd name="connsiteY4" fmla="*/ 637385 h 637385"/>
                  <a:gd name="connsiteX5" fmla="*/ 0 w 948196"/>
                  <a:gd name="connsiteY5" fmla="*/ 163287 h 637385"/>
                  <a:gd name="connsiteX6" fmla="*/ 6825 w 948196"/>
                  <a:gd name="connsiteY6" fmla="*/ 95589 h 63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196" h="637385">
                    <a:moveTo>
                      <a:pt x="6825" y="95589"/>
                    </a:moveTo>
                    <a:cubicBezTo>
                      <a:pt x="107760" y="99146"/>
                      <a:pt x="100264" y="325776"/>
                      <a:pt x="201199" y="329333"/>
                    </a:cubicBezTo>
                    <a:cubicBezTo>
                      <a:pt x="788701" y="-293870"/>
                      <a:pt x="694648" y="173504"/>
                      <a:pt x="941372" y="95589"/>
                    </a:cubicBezTo>
                    <a:lnTo>
                      <a:pt x="948196" y="163287"/>
                    </a:lnTo>
                    <a:cubicBezTo>
                      <a:pt x="948196" y="425124"/>
                      <a:pt x="735935" y="637385"/>
                      <a:pt x="474098" y="637385"/>
                    </a:cubicBezTo>
                    <a:cubicBezTo>
                      <a:pt x="212261" y="637385"/>
                      <a:pt x="0" y="425124"/>
                      <a:pt x="0" y="163287"/>
                    </a:cubicBezTo>
                    <a:lnTo>
                      <a:pt x="6825" y="955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7" name="等腰三角形 36"/>
              <p:cNvSpPr/>
              <p:nvPr/>
            </p:nvSpPr>
            <p:spPr>
              <a:xfrm>
                <a:off x="5797184" y="3454559"/>
                <a:ext cx="1074591" cy="384604"/>
              </a:xfrm>
              <a:custGeom>
                <a:avLst/>
                <a:gdLst>
                  <a:gd name="connsiteX0" fmla="*/ 0 w 801242"/>
                  <a:gd name="connsiteY0" fmla="*/ 228787 h 228787"/>
                  <a:gd name="connsiteX1" fmla="*/ 386111 w 801242"/>
                  <a:gd name="connsiteY1" fmla="*/ 0 h 228787"/>
                  <a:gd name="connsiteX2" fmla="*/ 801242 w 801242"/>
                  <a:gd name="connsiteY2" fmla="*/ 228787 h 228787"/>
                  <a:gd name="connsiteX3" fmla="*/ 0 w 801242"/>
                  <a:gd name="connsiteY3" fmla="*/ 228787 h 228787"/>
                  <a:gd name="connsiteX0" fmla="*/ 0 w 801242"/>
                  <a:gd name="connsiteY0" fmla="*/ 185244 h 185244"/>
                  <a:gd name="connsiteX1" fmla="*/ 386111 w 801242"/>
                  <a:gd name="connsiteY1" fmla="*/ 0 h 185244"/>
                  <a:gd name="connsiteX2" fmla="*/ 801242 w 801242"/>
                  <a:gd name="connsiteY2" fmla="*/ 185244 h 185244"/>
                  <a:gd name="connsiteX3" fmla="*/ 0 w 801242"/>
                  <a:gd name="connsiteY3" fmla="*/ 185244 h 185244"/>
                  <a:gd name="connsiteX0" fmla="*/ 0 w 801242"/>
                  <a:gd name="connsiteY0" fmla="*/ 228786 h 228786"/>
                  <a:gd name="connsiteX1" fmla="*/ 386111 w 801242"/>
                  <a:gd name="connsiteY1" fmla="*/ 0 h 228786"/>
                  <a:gd name="connsiteX2" fmla="*/ 801242 w 801242"/>
                  <a:gd name="connsiteY2" fmla="*/ 228786 h 228786"/>
                  <a:gd name="connsiteX3" fmla="*/ 0 w 801242"/>
                  <a:gd name="connsiteY3" fmla="*/ 228786 h 228786"/>
                  <a:gd name="connsiteX0" fmla="*/ 0 w 801242"/>
                  <a:gd name="connsiteY0" fmla="*/ 228786 h 228786"/>
                  <a:gd name="connsiteX1" fmla="*/ 458682 w 801242"/>
                  <a:gd name="connsiteY1" fmla="*/ 0 h 228786"/>
                  <a:gd name="connsiteX2" fmla="*/ 801242 w 801242"/>
                  <a:gd name="connsiteY2" fmla="*/ 228786 h 228786"/>
                  <a:gd name="connsiteX3" fmla="*/ 0 w 801242"/>
                  <a:gd name="connsiteY3" fmla="*/ 228786 h 228786"/>
                  <a:gd name="connsiteX0" fmla="*/ 0 w 801242"/>
                  <a:gd name="connsiteY0" fmla="*/ 228786 h 228786"/>
                  <a:gd name="connsiteX1" fmla="*/ 458682 w 801242"/>
                  <a:gd name="connsiteY1" fmla="*/ 0 h 228786"/>
                  <a:gd name="connsiteX2" fmla="*/ 801242 w 801242"/>
                  <a:gd name="connsiteY2" fmla="*/ 228786 h 228786"/>
                  <a:gd name="connsiteX3" fmla="*/ 0 w 801242"/>
                  <a:gd name="connsiteY3" fmla="*/ 228786 h 228786"/>
                  <a:gd name="connsiteX0" fmla="*/ 0 w 801242"/>
                  <a:gd name="connsiteY0" fmla="*/ 228786 h 228786"/>
                  <a:gd name="connsiteX1" fmla="*/ 458682 w 801242"/>
                  <a:gd name="connsiteY1" fmla="*/ 0 h 228786"/>
                  <a:gd name="connsiteX2" fmla="*/ 801242 w 801242"/>
                  <a:gd name="connsiteY2" fmla="*/ 228786 h 228786"/>
                  <a:gd name="connsiteX3" fmla="*/ 0 w 801242"/>
                  <a:gd name="connsiteY3" fmla="*/ 228786 h 228786"/>
                  <a:gd name="connsiteX0" fmla="*/ 0 w 801242"/>
                  <a:gd name="connsiteY0" fmla="*/ 286843 h 286843"/>
                  <a:gd name="connsiteX1" fmla="*/ 400624 w 801242"/>
                  <a:gd name="connsiteY1" fmla="*/ 0 h 286843"/>
                  <a:gd name="connsiteX2" fmla="*/ 801242 w 801242"/>
                  <a:gd name="connsiteY2" fmla="*/ 286843 h 286843"/>
                  <a:gd name="connsiteX3" fmla="*/ 0 w 801242"/>
                  <a:gd name="connsiteY3" fmla="*/ 286843 h 286843"/>
                  <a:gd name="connsiteX0" fmla="*/ 0 w 801242"/>
                  <a:gd name="connsiteY0" fmla="*/ 301357 h 301357"/>
                  <a:gd name="connsiteX1" fmla="*/ 487710 w 801242"/>
                  <a:gd name="connsiteY1" fmla="*/ 0 h 301357"/>
                  <a:gd name="connsiteX2" fmla="*/ 801242 w 801242"/>
                  <a:gd name="connsiteY2" fmla="*/ 301357 h 301357"/>
                  <a:gd name="connsiteX3" fmla="*/ 0 w 801242"/>
                  <a:gd name="connsiteY3" fmla="*/ 301357 h 301357"/>
                  <a:gd name="connsiteX0" fmla="*/ 0 w 801242"/>
                  <a:gd name="connsiteY0" fmla="*/ 359415 h 359415"/>
                  <a:gd name="connsiteX1" fmla="*/ 415139 w 801242"/>
                  <a:gd name="connsiteY1" fmla="*/ 0 h 359415"/>
                  <a:gd name="connsiteX2" fmla="*/ 801242 w 801242"/>
                  <a:gd name="connsiteY2" fmla="*/ 359415 h 359415"/>
                  <a:gd name="connsiteX3" fmla="*/ 0 w 801242"/>
                  <a:gd name="connsiteY3" fmla="*/ 359415 h 359415"/>
                  <a:gd name="connsiteX0" fmla="*/ 0 w 801242"/>
                  <a:gd name="connsiteY0" fmla="*/ 272329 h 272329"/>
                  <a:gd name="connsiteX1" fmla="*/ 458682 w 801242"/>
                  <a:gd name="connsiteY1" fmla="*/ 0 h 272329"/>
                  <a:gd name="connsiteX2" fmla="*/ 801242 w 801242"/>
                  <a:gd name="connsiteY2" fmla="*/ 272329 h 272329"/>
                  <a:gd name="connsiteX3" fmla="*/ 0 w 801242"/>
                  <a:gd name="connsiteY3" fmla="*/ 272329 h 272329"/>
                  <a:gd name="connsiteX0" fmla="*/ 0 w 801242"/>
                  <a:gd name="connsiteY0" fmla="*/ 330386 h 330386"/>
                  <a:gd name="connsiteX1" fmla="*/ 313539 w 801242"/>
                  <a:gd name="connsiteY1" fmla="*/ 0 h 330386"/>
                  <a:gd name="connsiteX2" fmla="*/ 801242 w 801242"/>
                  <a:gd name="connsiteY2" fmla="*/ 330386 h 330386"/>
                  <a:gd name="connsiteX3" fmla="*/ 0 w 801242"/>
                  <a:gd name="connsiteY3" fmla="*/ 330386 h 330386"/>
                  <a:gd name="connsiteX0" fmla="*/ 0 w 801242"/>
                  <a:gd name="connsiteY0" fmla="*/ 373929 h 373929"/>
                  <a:gd name="connsiteX1" fmla="*/ 429654 w 801242"/>
                  <a:gd name="connsiteY1" fmla="*/ 0 h 373929"/>
                  <a:gd name="connsiteX2" fmla="*/ 801242 w 801242"/>
                  <a:gd name="connsiteY2" fmla="*/ 373929 h 373929"/>
                  <a:gd name="connsiteX3" fmla="*/ 0 w 801242"/>
                  <a:gd name="connsiteY3" fmla="*/ 373929 h 373929"/>
                  <a:gd name="connsiteX0" fmla="*/ 0 w 801242"/>
                  <a:gd name="connsiteY0" fmla="*/ 373929 h 373929"/>
                  <a:gd name="connsiteX1" fmla="*/ 429654 w 801242"/>
                  <a:gd name="connsiteY1" fmla="*/ 0 h 373929"/>
                  <a:gd name="connsiteX2" fmla="*/ 801242 w 801242"/>
                  <a:gd name="connsiteY2" fmla="*/ 373929 h 373929"/>
                  <a:gd name="connsiteX3" fmla="*/ 0 w 801242"/>
                  <a:gd name="connsiteY3" fmla="*/ 373929 h 373929"/>
                  <a:gd name="connsiteX0" fmla="*/ 0 w 801242"/>
                  <a:gd name="connsiteY0" fmla="*/ 373929 h 373929"/>
                  <a:gd name="connsiteX1" fmla="*/ 429654 w 801242"/>
                  <a:gd name="connsiteY1" fmla="*/ 0 h 373929"/>
                  <a:gd name="connsiteX2" fmla="*/ 801242 w 801242"/>
                  <a:gd name="connsiteY2" fmla="*/ 373929 h 373929"/>
                  <a:gd name="connsiteX3" fmla="*/ 0 w 801242"/>
                  <a:gd name="connsiteY3" fmla="*/ 373929 h 373929"/>
                  <a:gd name="connsiteX0" fmla="*/ 0 w 801242"/>
                  <a:gd name="connsiteY0" fmla="*/ 286844 h 286844"/>
                  <a:gd name="connsiteX1" fmla="*/ 487711 w 801242"/>
                  <a:gd name="connsiteY1" fmla="*/ 0 h 286844"/>
                  <a:gd name="connsiteX2" fmla="*/ 801242 w 801242"/>
                  <a:gd name="connsiteY2" fmla="*/ 286844 h 286844"/>
                  <a:gd name="connsiteX3" fmla="*/ 0 w 801242"/>
                  <a:gd name="connsiteY3" fmla="*/ 286844 h 286844"/>
                  <a:gd name="connsiteX0" fmla="*/ 0 w 801242"/>
                  <a:gd name="connsiteY0" fmla="*/ 286844 h 286844"/>
                  <a:gd name="connsiteX1" fmla="*/ 487711 w 801242"/>
                  <a:gd name="connsiteY1" fmla="*/ 0 h 286844"/>
                  <a:gd name="connsiteX2" fmla="*/ 801242 w 801242"/>
                  <a:gd name="connsiteY2" fmla="*/ 286844 h 286844"/>
                  <a:gd name="connsiteX3" fmla="*/ 0 w 801242"/>
                  <a:gd name="connsiteY3" fmla="*/ 286844 h 286844"/>
                  <a:gd name="connsiteX0" fmla="*/ 0 w 801242"/>
                  <a:gd name="connsiteY0" fmla="*/ 286844 h 286844"/>
                  <a:gd name="connsiteX1" fmla="*/ 487711 w 801242"/>
                  <a:gd name="connsiteY1" fmla="*/ 0 h 286844"/>
                  <a:gd name="connsiteX2" fmla="*/ 801242 w 801242"/>
                  <a:gd name="connsiteY2" fmla="*/ 286844 h 286844"/>
                  <a:gd name="connsiteX3" fmla="*/ 0 w 801242"/>
                  <a:gd name="connsiteY3" fmla="*/ 286844 h 286844"/>
                  <a:gd name="connsiteX0" fmla="*/ 0 w 801242"/>
                  <a:gd name="connsiteY0" fmla="*/ 287227 h 287227"/>
                  <a:gd name="connsiteX1" fmla="*/ 487711 w 801242"/>
                  <a:gd name="connsiteY1" fmla="*/ 383 h 287227"/>
                  <a:gd name="connsiteX2" fmla="*/ 801242 w 801242"/>
                  <a:gd name="connsiteY2" fmla="*/ 287227 h 287227"/>
                  <a:gd name="connsiteX3" fmla="*/ 0 w 801242"/>
                  <a:gd name="connsiteY3" fmla="*/ 287227 h 287227"/>
                </a:gdLst>
                <a:ahLst/>
                <a:cxnLst>
                  <a:cxn ang="0">
                    <a:pos x="connsiteX0" y="connsiteY0"/>
                  </a:cxn>
                  <a:cxn ang="0">
                    <a:pos x="connsiteX1" y="connsiteY1"/>
                  </a:cxn>
                  <a:cxn ang="0">
                    <a:pos x="connsiteX2" y="connsiteY2"/>
                  </a:cxn>
                  <a:cxn ang="0">
                    <a:pos x="connsiteX3" y="connsiteY3"/>
                  </a:cxn>
                </a:cxnLst>
                <a:rect l="l" t="t" r="r" b="b"/>
                <a:pathLst>
                  <a:path w="801242" h="287227">
                    <a:moveTo>
                      <a:pt x="0" y="287227"/>
                    </a:moveTo>
                    <a:cubicBezTo>
                      <a:pt x="152894" y="210965"/>
                      <a:pt x="291276" y="-10441"/>
                      <a:pt x="487711" y="383"/>
                    </a:cubicBezTo>
                    <a:cubicBezTo>
                      <a:pt x="558355" y="18588"/>
                      <a:pt x="687055" y="210965"/>
                      <a:pt x="801242" y="287227"/>
                    </a:cubicBezTo>
                    <a:lnTo>
                      <a:pt x="0" y="2872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9" name="任意多边形 128"/>
              <p:cNvSpPr/>
              <p:nvPr/>
            </p:nvSpPr>
            <p:spPr>
              <a:xfrm rot="16200000">
                <a:off x="5763618" y="1076158"/>
                <a:ext cx="1139526" cy="2083256"/>
              </a:xfrm>
              <a:custGeom>
                <a:avLst/>
                <a:gdLst>
                  <a:gd name="connsiteX0" fmla="*/ 793042 w 849632"/>
                  <a:gd name="connsiteY0" fmla="*/ 0 h 1553787"/>
                  <a:gd name="connsiteX1" fmla="*/ 793041 w 849632"/>
                  <a:gd name="connsiteY1" fmla="*/ 0 h 1553787"/>
                  <a:gd name="connsiteX2" fmla="*/ 793041 w 849632"/>
                  <a:gd name="connsiteY2" fmla="*/ 0 h 1553787"/>
                  <a:gd name="connsiteX3" fmla="*/ 849632 w 849632"/>
                  <a:gd name="connsiteY3" fmla="*/ 56591 h 1553787"/>
                  <a:gd name="connsiteX4" fmla="*/ 849632 w 849632"/>
                  <a:gd name="connsiteY4" fmla="*/ 1497196 h 1553787"/>
                  <a:gd name="connsiteX5" fmla="*/ 793041 w 849632"/>
                  <a:gd name="connsiteY5" fmla="*/ 1553787 h 1553787"/>
                  <a:gd name="connsiteX6" fmla="*/ 793041 w 849632"/>
                  <a:gd name="connsiteY6" fmla="*/ 1553786 h 1553787"/>
                  <a:gd name="connsiteX7" fmla="*/ 736450 w 849632"/>
                  <a:gd name="connsiteY7" fmla="*/ 1497195 h 1553787"/>
                  <a:gd name="connsiteX8" fmla="*/ 736450 w 849632"/>
                  <a:gd name="connsiteY8" fmla="*/ 1450893 h 1553787"/>
                  <a:gd name="connsiteX9" fmla="*/ 58969 w 849632"/>
                  <a:gd name="connsiteY9" fmla="*/ 1450893 h 1553787"/>
                  <a:gd name="connsiteX10" fmla="*/ 0 w 849632"/>
                  <a:gd name="connsiteY10" fmla="*/ 1391924 h 1553787"/>
                  <a:gd name="connsiteX11" fmla="*/ 58969 w 849632"/>
                  <a:gd name="connsiteY11" fmla="*/ 1332955 h 1553787"/>
                  <a:gd name="connsiteX12" fmla="*/ 736450 w 849632"/>
                  <a:gd name="connsiteY12" fmla="*/ 1332955 h 1553787"/>
                  <a:gd name="connsiteX13" fmla="*/ 736450 w 849632"/>
                  <a:gd name="connsiteY13" fmla="*/ 204624 h 1553787"/>
                  <a:gd name="connsiteX14" fmla="*/ 58969 w 849632"/>
                  <a:gd name="connsiteY14" fmla="*/ 204624 h 1553787"/>
                  <a:gd name="connsiteX15" fmla="*/ 0 w 849632"/>
                  <a:gd name="connsiteY15" fmla="*/ 145655 h 1553787"/>
                  <a:gd name="connsiteX16" fmla="*/ 58969 w 849632"/>
                  <a:gd name="connsiteY16" fmla="*/ 86686 h 1553787"/>
                  <a:gd name="connsiteX17" fmla="*/ 736451 w 849632"/>
                  <a:gd name="connsiteY17" fmla="*/ 86686 h 1553787"/>
                  <a:gd name="connsiteX18" fmla="*/ 736451 w 849632"/>
                  <a:gd name="connsiteY18" fmla="*/ 56591 h 1553787"/>
                  <a:gd name="connsiteX19" fmla="*/ 753026 w 849632"/>
                  <a:gd name="connsiteY19" fmla="*/ 16576 h 1553787"/>
                  <a:gd name="connsiteX20" fmla="*/ 793041 w 849632"/>
                  <a:gd name="connsiteY20" fmla="*/ 0 h 1553787"/>
                  <a:gd name="connsiteX21" fmla="*/ 833056 w 849632"/>
                  <a:gd name="connsiteY21" fmla="*/ 16576 h 1553787"/>
                  <a:gd name="connsiteX22" fmla="*/ 849632 w 849632"/>
                  <a:gd name="connsiteY22" fmla="*/ 56591 h 15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9632" h="1553787">
                    <a:moveTo>
                      <a:pt x="793042" y="0"/>
                    </a:moveTo>
                    <a:lnTo>
                      <a:pt x="793041" y="0"/>
                    </a:lnTo>
                    <a:lnTo>
                      <a:pt x="793041" y="0"/>
                    </a:lnTo>
                    <a:close/>
                    <a:moveTo>
                      <a:pt x="849632" y="56591"/>
                    </a:moveTo>
                    <a:lnTo>
                      <a:pt x="849632" y="1497196"/>
                    </a:lnTo>
                    <a:cubicBezTo>
                      <a:pt x="849632" y="1528450"/>
                      <a:pt x="824295" y="1553787"/>
                      <a:pt x="793041" y="1553787"/>
                    </a:cubicBezTo>
                    <a:lnTo>
                      <a:pt x="793041" y="1553786"/>
                    </a:lnTo>
                    <a:cubicBezTo>
                      <a:pt x="761787" y="1553786"/>
                      <a:pt x="736450" y="1528449"/>
                      <a:pt x="736450" y="1497195"/>
                    </a:cubicBezTo>
                    <a:lnTo>
                      <a:pt x="736450" y="1450893"/>
                    </a:lnTo>
                    <a:lnTo>
                      <a:pt x="58969" y="1450893"/>
                    </a:lnTo>
                    <a:cubicBezTo>
                      <a:pt x="26401" y="1450893"/>
                      <a:pt x="0" y="1424492"/>
                      <a:pt x="0" y="1391924"/>
                    </a:cubicBezTo>
                    <a:cubicBezTo>
                      <a:pt x="0" y="1359356"/>
                      <a:pt x="26401" y="1332955"/>
                      <a:pt x="58969" y="1332955"/>
                    </a:cubicBezTo>
                    <a:lnTo>
                      <a:pt x="736450" y="1332955"/>
                    </a:lnTo>
                    <a:lnTo>
                      <a:pt x="736450" y="204624"/>
                    </a:lnTo>
                    <a:lnTo>
                      <a:pt x="58969" y="204624"/>
                    </a:lnTo>
                    <a:cubicBezTo>
                      <a:pt x="26401" y="204624"/>
                      <a:pt x="0" y="178223"/>
                      <a:pt x="0" y="145655"/>
                    </a:cubicBezTo>
                    <a:cubicBezTo>
                      <a:pt x="0" y="113087"/>
                      <a:pt x="26401" y="86686"/>
                      <a:pt x="58969" y="86686"/>
                    </a:cubicBezTo>
                    <a:lnTo>
                      <a:pt x="736451" y="86686"/>
                    </a:lnTo>
                    <a:lnTo>
                      <a:pt x="736451" y="56591"/>
                    </a:lnTo>
                    <a:cubicBezTo>
                      <a:pt x="736451" y="40964"/>
                      <a:pt x="742785" y="26817"/>
                      <a:pt x="753026" y="16576"/>
                    </a:cubicBezTo>
                    <a:lnTo>
                      <a:pt x="793041" y="0"/>
                    </a:lnTo>
                    <a:lnTo>
                      <a:pt x="833056" y="16576"/>
                    </a:lnTo>
                    <a:cubicBezTo>
                      <a:pt x="843297" y="26817"/>
                      <a:pt x="849632" y="40964"/>
                      <a:pt x="849632" y="56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0" name="任意多边形 129"/>
              <p:cNvSpPr/>
              <p:nvPr/>
            </p:nvSpPr>
            <p:spPr>
              <a:xfrm rot="5400000" flipV="1">
                <a:off x="5739445" y="2543147"/>
                <a:ext cx="1139525" cy="2083256"/>
              </a:xfrm>
              <a:custGeom>
                <a:avLst/>
                <a:gdLst>
                  <a:gd name="connsiteX0" fmla="*/ 793042 w 849632"/>
                  <a:gd name="connsiteY0" fmla="*/ 0 h 1553787"/>
                  <a:gd name="connsiteX1" fmla="*/ 793041 w 849632"/>
                  <a:gd name="connsiteY1" fmla="*/ 0 h 1553787"/>
                  <a:gd name="connsiteX2" fmla="*/ 793041 w 849632"/>
                  <a:gd name="connsiteY2" fmla="*/ 0 h 1553787"/>
                  <a:gd name="connsiteX3" fmla="*/ 849632 w 849632"/>
                  <a:gd name="connsiteY3" fmla="*/ 56591 h 1553787"/>
                  <a:gd name="connsiteX4" fmla="*/ 849632 w 849632"/>
                  <a:gd name="connsiteY4" fmla="*/ 1497196 h 1553787"/>
                  <a:gd name="connsiteX5" fmla="*/ 793041 w 849632"/>
                  <a:gd name="connsiteY5" fmla="*/ 1553787 h 1553787"/>
                  <a:gd name="connsiteX6" fmla="*/ 793041 w 849632"/>
                  <a:gd name="connsiteY6" fmla="*/ 1553786 h 1553787"/>
                  <a:gd name="connsiteX7" fmla="*/ 736450 w 849632"/>
                  <a:gd name="connsiteY7" fmla="*/ 1497195 h 1553787"/>
                  <a:gd name="connsiteX8" fmla="*/ 736450 w 849632"/>
                  <a:gd name="connsiteY8" fmla="*/ 1450893 h 1553787"/>
                  <a:gd name="connsiteX9" fmla="*/ 58969 w 849632"/>
                  <a:gd name="connsiteY9" fmla="*/ 1450893 h 1553787"/>
                  <a:gd name="connsiteX10" fmla="*/ 0 w 849632"/>
                  <a:gd name="connsiteY10" fmla="*/ 1391924 h 1553787"/>
                  <a:gd name="connsiteX11" fmla="*/ 58969 w 849632"/>
                  <a:gd name="connsiteY11" fmla="*/ 1332955 h 1553787"/>
                  <a:gd name="connsiteX12" fmla="*/ 736450 w 849632"/>
                  <a:gd name="connsiteY12" fmla="*/ 1332955 h 1553787"/>
                  <a:gd name="connsiteX13" fmla="*/ 736450 w 849632"/>
                  <a:gd name="connsiteY13" fmla="*/ 204624 h 1553787"/>
                  <a:gd name="connsiteX14" fmla="*/ 58969 w 849632"/>
                  <a:gd name="connsiteY14" fmla="*/ 204624 h 1553787"/>
                  <a:gd name="connsiteX15" fmla="*/ 0 w 849632"/>
                  <a:gd name="connsiteY15" fmla="*/ 145655 h 1553787"/>
                  <a:gd name="connsiteX16" fmla="*/ 58969 w 849632"/>
                  <a:gd name="connsiteY16" fmla="*/ 86686 h 1553787"/>
                  <a:gd name="connsiteX17" fmla="*/ 736451 w 849632"/>
                  <a:gd name="connsiteY17" fmla="*/ 86686 h 1553787"/>
                  <a:gd name="connsiteX18" fmla="*/ 736451 w 849632"/>
                  <a:gd name="connsiteY18" fmla="*/ 56591 h 1553787"/>
                  <a:gd name="connsiteX19" fmla="*/ 753026 w 849632"/>
                  <a:gd name="connsiteY19" fmla="*/ 16576 h 1553787"/>
                  <a:gd name="connsiteX20" fmla="*/ 793041 w 849632"/>
                  <a:gd name="connsiteY20" fmla="*/ 0 h 1553787"/>
                  <a:gd name="connsiteX21" fmla="*/ 833056 w 849632"/>
                  <a:gd name="connsiteY21" fmla="*/ 16576 h 1553787"/>
                  <a:gd name="connsiteX22" fmla="*/ 849632 w 849632"/>
                  <a:gd name="connsiteY22" fmla="*/ 56591 h 15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9632" h="1553787">
                    <a:moveTo>
                      <a:pt x="793042" y="0"/>
                    </a:moveTo>
                    <a:lnTo>
                      <a:pt x="793041" y="0"/>
                    </a:lnTo>
                    <a:lnTo>
                      <a:pt x="793041" y="0"/>
                    </a:lnTo>
                    <a:close/>
                    <a:moveTo>
                      <a:pt x="849632" y="56591"/>
                    </a:moveTo>
                    <a:lnTo>
                      <a:pt x="849632" y="1497196"/>
                    </a:lnTo>
                    <a:cubicBezTo>
                      <a:pt x="849632" y="1528450"/>
                      <a:pt x="824295" y="1553787"/>
                      <a:pt x="793041" y="1553787"/>
                    </a:cubicBezTo>
                    <a:lnTo>
                      <a:pt x="793041" y="1553786"/>
                    </a:lnTo>
                    <a:cubicBezTo>
                      <a:pt x="761787" y="1553786"/>
                      <a:pt x="736450" y="1528449"/>
                      <a:pt x="736450" y="1497195"/>
                    </a:cubicBezTo>
                    <a:lnTo>
                      <a:pt x="736450" y="1450893"/>
                    </a:lnTo>
                    <a:lnTo>
                      <a:pt x="58969" y="1450893"/>
                    </a:lnTo>
                    <a:cubicBezTo>
                      <a:pt x="26401" y="1450893"/>
                      <a:pt x="0" y="1424492"/>
                      <a:pt x="0" y="1391924"/>
                    </a:cubicBezTo>
                    <a:cubicBezTo>
                      <a:pt x="0" y="1359356"/>
                      <a:pt x="26401" y="1332955"/>
                      <a:pt x="58969" y="1332955"/>
                    </a:cubicBezTo>
                    <a:lnTo>
                      <a:pt x="736450" y="1332955"/>
                    </a:lnTo>
                    <a:lnTo>
                      <a:pt x="736450" y="204624"/>
                    </a:lnTo>
                    <a:lnTo>
                      <a:pt x="58969" y="204624"/>
                    </a:lnTo>
                    <a:cubicBezTo>
                      <a:pt x="26401" y="204624"/>
                      <a:pt x="0" y="178223"/>
                      <a:pt x="0" y="145655"/>
                    </a:cubicBezTo>
                    <a:cubicBezTo>
                      <a:pt x="0" y="113087"/>
                      <a:pt x="26401" y="86686"/>
                      <a:pt x="58969" y="86686"/>
                    </a:cubicBezTo>
                    <a:lnTo>
                      <a:pt x="736451" y="86686"/>
                    </a:lnTo>
                    <a:lnTo>
                      <a:pt x="736451" y="56591"/>
                    </a:lnTo>
                    <a:cubicBezTo>
                      <a:pt x="736451" y="40964"/>
                      <a:pt x="742785" y="26817"/>
                      <a:pt x="753026" y="16576"/>
                    </a:cubicBezTo>
                    <a:lnTo>
                      <a:pt x="793041" y="0"/>
                    </a:lnTo>
                    <a:lnTo>
                      <a:pt x="833056" y="16576"/>
                    </a:lnTo>
                    <a:cubicBezTo>
                      <a:pt x="843297" y="26817"/>
                      <a:pt x="849632" y="40964"/>
                      <a:pt x="849632" y="56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132" name="文本框 131"/>
            <p:cNvSpPr txBox="1"/>
            <p:nvPr/>
          </p:nvSpPr>
          <p:spPr>
            <a:xfrm>
              <a:off x="5497352" y="1910820"/>
              <a:ext cx="1232235" cy="454195"/>
            </a:xfrm>
            <a:prstGeom prst="rect">
              <a:avLst/>
            </a:prstGeom>
            <a:noFill/>
          </p:spPr>
          <p:txBody>
            <a:bodyPr>
              <a:spAutoFit/>
            </a:bodyPr>
            <a:lstStyle/>
            <a:p>
              <a:pPr algn="ctr">
                <a:defRPr/>
              </a:pPr>
              <a:r>
                <a:rPr lang="en-US" altLang="zh-CN" sz="1100" dirty="0">
                  <a:solidFill>
                    <a:schemeClr val="bg1"/>
                  </a:solidFill>
                </a:rPr>
                <a:t>HOME</a:t>
              </a:r>
              <a:endParaRPr lang="zh-CN" altLang="en-US" sz="1100" dirty="0">
                <a:solidFill>
                  <a:schemeClr val="bg1"/>
                </a:solidFill>
              </a:endParaRPr>
            </a:p>
          </p:txBody>
        </p:sp>
        <p:sp>
          <p:nvSpPr>
            <p:cNvPr id="133" name="文本框 132"/>
            <p:cNvSpPr txBox="1"/>
            <p:nvPr/>
          </p:nvSpPr>
          <p:spPr>
            <a:xfrm>
              <a:off x="5462416" y="3829221"/>
              <a:ext cx="1383086" cy="454195"/>
            </a:xfrm>
            <a:prstGeom prst="rect">
              <a:avLst/>
            </a:prstGeom>
            <a:noFill/>
          </p:spPr>
          <p:txBody>
            <a:bodyPr>
              <a:spAutoFit/>
            </a:bodyPr>
            <a:lstStyle/>
            <a:p>
              <a:pPr algn="ctr">
                <a:defRPr/>
              </a:pPr>
              <a:r>
                <a:rPr lang="en-US" altLang="zh-CN" sz="1100" dirty="0">
                  <a:solidFill>
                    <a:schemeClr val="bg1"/>
                  </a:solidFill>
                </a:rPr>
                <a:t>ABROAD</a:t>
              </a:r>
              <a:endParaRPr lang="zh-CN" altLang="en-US" sz="1100" dirty="0">
                <a:solidFill>
                  <a:schemeClr val="bg1"/>
                </a:solidFill>
              </a:endParaRPr>
            </a:p>
          </p:txBody>
        </p:sp>
      </p:grpSp>
    </p:spTree>
    <p:extLst>
      <p:ext uri="{BB962C8B-B14F-4D97-AF65-F5344CB8AC3E}">
        <p14:creationId xmlns:p14="http://schemas.microsoft.com/office/powerpoint/2010/main" val="15093445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7">
                                            <p:txEl>
                                              <p:pRg st="0" end="0"/>
                                            </p:txEl>
                                          </p:spTgt>
                                        </p:tgtEl>
                                        <p:attrNameLst>
                                          <p:attrName>style.visibility</p:attrName>
                                        </p:attrNameLst>
                                      </p:cBhvr>
                                      <p:to>
                                        <p:strVal val="visible"/>
                                      </p:to>
                                    </p:set>
                                    <p:anim calcmode="lin" valueType="num">
                                      <p:cBhvr additive="base">
                                        <p:cTn id="19"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67">
                                            <p:txEl>
                                              <p:pRg st="1" end="1"/>
                                            </p:txEl>
                                          </p:spTgt>
                                        </p:tgtEl>
                                        <p:attrNameLst>
                                          <p:attrName>style.visibility</p:attrName>
                                        </p:attrNameLst>
                                      </p:cBhvr>
                                      <p:to>
                                        <p:strVal val="visible"/>
                                      </p:to>
                                    </p:set>
                                    <p:anim calcmode="lin" valueType="num">
                                      <p:cBhvr additive="base">
                                        <p:cTn id="25"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67">
                                            <p:txEl>
                                              <p:pRg st="2" end="2"/>
                                            </p:txEl>
                                          </p:spTgt>
                                        </p:tgtEl>
                                        <p:attrNameLst>
                                          <p:attrName>style.visibility</p:attrName>
                                        </p:attrNameLst>
                                      </p:cBhvr>
                                      <p:to>
                                        <p:strVal val="visible"/>
                                      </p:to>
                                    </p:set>
                                    <p:anim calcmode="lin" valueType="num">
                                      <p:cBhvr additive="base">
                                        <p:cTn id="31"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32" dur="500"/>
                                        <p:tgtEl>
                                          <p:spTgt spid="67">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22">
                                            <p:txEl>
                                              <p:pRg st="0" end="0"/>
                                            </p:txEl>
                                          </p:spTgt>
                                        </p:tgtEl>
                                        <p:attrNameLst>
                                          <p:attrName>style.visibility</p:attrName>
                                        </p:attrNameLst>
                                      </p:cBhvr>
                                      <p:to>
                                        <p:strVal val="visible"/>
                                      </p:to>
                                    </p:set>
                                    <p:anim calcmode="lin" valueType="num">
                                      <p:cBhvr additive="base">
                                        <p:cTn id="40" dur="500"/>
                                        <p:tgtEl>
                                          <p:spTgt spid="122">
                                            <p:txEl>
                                              <p:pRg st="0" end="0"/>
                                            </p:txEl>
                                          </p:spTgt>
                                        </p:tgtEl>
                                        <p:attrNameLst>
                                          <p:attrName>ppt_y</p:attrName>
                                        </p:attrNameLst>
                                      </p:cBhvr>
                                      <p:tavLst>
                                        <p:tav tm="0">
                                          <p:val>
                                            <p:strVal val="#ppt_y+#ppt_h*1.125000"/>
                                          </p:val>
                                        </p:tav>
                                        <p:tav tm="100000">
                                          <p:val>
                                            <p:strVal val="#ppt_y"/>
                                          </p:val>
                                        </p:tav>
                                      </p:tavLst>
                                    </p:anim>
                                    <p:animEffect transition="in" filter="wipe(up)">
                                      <p:cBhvr>
                                        <p:cTn id="41" dur="500"/>
                                        <p:tgtEl>
                                          <p:spTgt spid="12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122">
                                            <p:txEl>
                                              <p:pRg st="1" end="1"/>
                                            </p:txEl>
                                          </p:spTgt>
                                        </p:tgtEl>
                                        <p:attrNameLst>
                                          <p:attrName>style.visibility</p:attrName>
                                        </p:attrNameLst>
                                      </p:cBhvr>
                                      <p:to>
                                        <p:strVal val="visible"/>
                                      </p:to>
                                    </p:set>
                                    <p:anim calcmode="lin" valueType="num">
                                      <p:cBhvr additive="base">
                                        <p:cTn id="46" dur="500"/>
                                        <p:tgtEl>
                                          <p:spTgt spid="122">
                                            <p:txEl>
                                              <p:pRg st="1" end="1"/>
                                            </p:txEl>
                                          </p:spTgt>
                                        </p:tgtEl>
                                        <p:attrNameLst>
                                          <p:attrName>ppt_y</p:attrName>
                                        </p:attrNameLst>
                                      </p:cBhvr>
                                      <p:tavLst>
                                        <p:tav tm="0">
                                          <p:val>
                                            <p:strVal val="#ppt_y+#ppt_h*1.125000"/>
                                          </p:val>
                                        </p:tav>
                                        <p:tav tm="100000">
                                          <p:val>
                                            <p:strVal val="#ppt_y"/>
                                          </p:val>
                                        </p:tav>
                                      </p:tavLst>
                                    </p:anim>
                                    <p:animEffect transition="in" filter="wipe(up)">
                                      <p:cBhvr>
                                        <p:cTn id="47" dur="500"/>
                                        <p:tgtEl>
                                          <p:spTgt spid="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12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940D20F5-D7D6-40E6-8DF6-C877C0FE10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33" name="TextBox 32"/>
          <p:cNvSpPr txBox="1"/>
          <p:nvPr/>
        </p:nvSpPr>
        <p:spPr>
          <a:xfrm>
            <a:off x="1541725" y="2428528"/>
            <a:ext cx="6336704" cy="623248"/>
          </a:xfrm>
          <a:prstGeom prst="rect">
            <a:avLst/>
          </a:prstGeom>
          <a:noFill/>
        </p:spPr>
        <p:txBody>
          <a:bodyPr wrap="square" lIns="68580" tIns="34290" rIns="68580" bIns="34290" rtlCol="0">
            <a:spAutoFit/>
          </a:bodyPr>
          <a:lstStyle/>
          <a:p>
            <a:pPr algn="ctr"/>
            <a:r>
              <a:rPr lang="zh-CN" altLang="en-US" sz="3600" dirty="0" smtClean="0">
                <a:solidFill>
                  <a:schemeClr val="accent2"/>
                </a:solidFill>
                <a:latin typeface="微软雅黑" panose="020B0503020204020204" pitchFamily="34" charset="-122"/>
                <a:ea typeface="微软雅黑" panose="020B0503020204020204" pitchFamily="34" charset="-122"/>
                <a:cs typeface="+mn-ea"/>
              </a:rPr>
              <a:t>谢</a:t>
            </a:r>
            <a:r>
              <a:rPr lang="zh-CN" altLang="en-US" sz="3600" dirty="0">
                <a:solidFill>
                  <a:schemeClr val="accent2"/>
                </a:solidFill>
                <a:latin typeface="微软雅黑" panose="020B0503020204020204" pitchFamily="34" charset="-122"/>
                <a:ea typeface="微软雅黑" panose="020B0503020204020204" pitchFamily="34" charset="-122"/>
                <a:cs typeface="+mn-ea"/>
              </a:rPr>
              <a:t>谢您的观看</a:t>
            </a:r>
          </a:p>
        </p:txBody>
      </p:sp>
      <p:pic>
        <p:nvPicPr>
          <p:cNvPr id="6" name="图片 5">
            <a:extLst>
              <a:ext uri="{FF2B5EF4-FFF2-40B4-BE49-F238E27FC236}">
                <a16:creationId xmlns="" xmlns:a16="http://schemas.microsoft.com/office/drawing/2014/main" id="{A14AE1A4-FFA6-460D-966A-D2E335F5A9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56" t="11686" r="21460" b="66621"/>
          <a:stretch/>
        </p:blipFill>
        <p:spPr>
          <a:xfrm>
            <a:off x="6222244" y="3264304"/>
            <a:ext cx="2670235" cy="1683237"/>
          </a:xfrm>
          <a:prstGeom prst="rect">
            <a:avLst/>
          </a:prstGeom>
        </p:spPr>
      </p:pic>
      <p:pic>
        <p:nvPicPr>
          <p:cNvPr id="12" name="图片 11">
            <a:extLst>
              <a:ext uri="{FF2B5EF4-FFF2-40B4-BE49-F238E27FC236}">
                <a16:creationId xmlns="" xmlns:a16="http://schemas.microsoft.com/office/drawing/2014/main" id="{5C2AC9AC-F306-4D19-BAF2-11E2D32B33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670" r="77826" b="30233"/>
          <a:stretch/>
        </p:blipFill>
        <p:spPr>
          <a:xfrm>
            <a:off x="179512" y="1519767"/>
            <a:ext cx="1728198" cy="3647132"/>
          </a:xfrm>
          <a:prstGeom prst="rect">
            <a:avLst/>
          </a:prstGeom>
        </p:spPr>
      </p:pic>
      <p:grpSp>
        <p:nvGrpSpPr>
          <p:cNvPr id="10" name="组合 9">
            <a:extLst>
              <a:ext uri="{FF2B5EF4-FFF2-40B4-BE49-F238E27FC236}">
                <a16:creationId xmlns="" xmlns:a16="http://schemas.microsoft.com/office/drawing/2014/main" id="{27BBFCEA-4DD3-4C31-83FA-2B05D8CDC0C0}"/>
              </a:ext>
            </a:extLst>
          </p:cNvPr>
          <p:cNvGrpSpPr/>
          <p:nvPr/>
        </p:nvGrpSpPr>
        <p:grpSpPr>
          <a:xfrm>
            <a:off x="3089897" y="1381507"/>
            <a:ext cx="756084" cy="830997"/>
            <a:chOff x="3089897" y="1381507"/>
            <a:chExt cx="756084" cy="830997"/>
          </a:xfrm>
        </p:grpSpPr>
        <p:sp>
          <p:nvSpPr>
            <p:cNvPr id="8" name="矩形 7">
              <a:extLst>
                <a:ext uri="{FF2B5EF4-FFF2-40B4-BE49-F238E27FC236}">
                  <a16:creationId xmlns="" xmlns:a16="http://schemas.microsoft.com/office/drawing/2014/main" id="{E6A45B54-C8DA-45DD-BE65-FE82D22F0DD1}"/>
                </a:ext>
              </a:extLst>
            </p:cNvPr>
            <p:cNvSpPr/>
            <p:nvPr/>
          </p:nvSpPr>
          <p:spPr>
            <a:xfrm>
              <a:off x="3089897"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 xmlns:a16="http://schemas.microsoft.com/office/drawing/2014/main" id="{507627B5-05CD-436E-AECE-17C676E8CE3E}"/>
                </a:ext>
              </a:extLst>
            </p:cNvPr>
            <p:cNvSpPr txBox="1"/>
            <p:nvPr/>
          </p:nvSpPr>
          <p:spPr>
            <a:xfrm>
              <a:off x="3163841"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2</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13" name="组合 12">
            <a:extLst>
              <a:ext uri="{FF2B5EF4-FFF2-40B4-BE49-F238E27FC236}">
                <a16:creationId xmlns="" xmlns:a16="http://schemas.microsoft.com/office/drawing/2014/main" id="{6DEADE27-A285-4386-8EF8-64FB00AA1A5D}"/>
              </a:ext>
            </a:extLst>
          </p:cNvPr>
          <p:cNvGrpSpPr/>
          <p:nvPr/>
        </p:nvGrpSpPr>
        <p:grpSpPr>
          <a:xfrm>
            <a:off x="3915784" y="1381507"/>
            <a:ext cx="756084" cy="830997"/>
            <a:chOff x="3915518" y="1381507"/>
            <a:chExt cx="756084" cy="830997"/>
          </a:xfrm>
        </p:grpSpPr>
        <p:sp>
          <p:nvSpPr>
            <p:cNvPr id="14" name="矩形 13">
              <a:extLst>
                <a:ext uri="{FF2B5EF4-FFF2-40B4-BE49-F238E27FC236}">
                  <a16:creationId xmlns="" xmlns:a16="http://schemas.microsoft.com/office/drawing/2014/main" id="{0157D78F-6A5B-41CE-9763-FB0943D50638}"/>
                </a:ext>
              </a:extLst>
            </p:cNvPr>
            <p:cNvSpPr/>
            <p:nvPr/>
          </p:nvSpPr>
          <p:spPr>
            <a:xfrm>
              <a:off x="3915518"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 xmlns:a16="http://schemas.microsoft.com/office/drawing/2014/main" id="{5DD9495D-ACE5-45E8-A0BF-1072F61F87B5}"/>
                </a:ext>
              </a:extLst>
            </p:cNvPr>
            <p:cNvSpPr txBox="1"/>
            <p:nvPr/>
          </p:nvSpPr>
          <p:spPr>
            <a:xfrm>
              <a:off x="4050759"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0</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21" name="组合 20">
            <a:extLst>
              <a:ext uri="{FF2B5EF4-FFF2-40B4-BE49-F238E27FC236}">
                <a16:creationId xmlns="" xmlns:a16="http://schemas.microsoft.com/office/drawing/2014/main" id="{7683FB16-7CDE-451A-A1E8-464B702ABC82}"/>
              </a:ext>
            </a:extLst>
          </p:cNvPr>
          <p:cNvGrpSpPr/>
          <p:nvPr/>
        </p:nvGrpSpPr>
        <p:grpSpPr>
          <a:xfrm>
            <a:off x="4746081" y="1381507"/>
            <a:ext cx="756084" cy="830997"/>
            <a:chOff x="4746081" y="1381507"/>
            <a:chExt cx="756084" cy="830997"/>
          </a:xfrm>
        </p:grpSpPr>
        <p:sp>
          <p:nvSpPr>
            <p:cNvPr id="16" name="矩形 15">
              <a:extLst>
                <a:ext uri="{FF2B5EF4-FFF2-40B4-BE49-F238E27FC236}">
                  <a16:creationId xmlns="" xmlns:a16="http://schemas.microsoft.com/office/drawing/2014/main" id="{849F53AE-1AB2-4138-896A-10DCEA2F63A3}"/>
                </a:ext>
              </a:extLst>
            </p:cNvPr>
            <p:cNvSpPr/>
            <p:nvPr/>
          </p:nvSpPr>
          <p:spPr>
            <a:xfrm>
              <a:off x="4746081"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301EC3F7-5D8D-4913-A127-F8D03902A220}"/>
                </a:ext>
              </a:extLst>
            </p:cNvPr>
            <p:cNvSpPr txBox="1"/>
            <p:nvPr/>
          </p:nvSpPr>
          <p:spPr>
            <a:xfrm>
              <a:off x="4894507" y="1381507"/>
              <a:ext cx="534121" cy="830997"/>
            </a:xfrm>
            <a:prstGeom prst="rect">
              <a:avLst/>
            </a:prstGeom>
            <a:noFill/>
          </p:spPr>
          <p:txBody>
            <a:bodyPr wrap="none" rtlCol="0">
              <a:spAutoFit/>
            </a:bodyPr>
            <a:lstStyle/>
            <a:p>
              <a:r>
                <a:rPr lang="en-US" altLang="zh-CN" sz="4800" dirty="0">
                  <a:solidFill>
                    <a:schemeClr val="bg1"/>
                  </a:solidFill>
                  <a:latin typeface="华文彩云" panose="02010800040101010101" pitchFamily="2" charset="-122"/>
                  <a:ea typeface="华文彩云" panose="02010800040101010101" pitchFamily="2" charset="-122"/>
                </a:rPr>
                <a:t>1</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grpSp>
        <p:nvGrpSpPr>
          <p:cNvPr id="22" name="组合 21">
            <a:extLst>
              <a:ext uri="{FF2B5EF4-FFF2-40B4-BE49-F238E27FC236}">
                <a16:creationId xmlns="" xmlns:a16="http://schemas.microsoft.com/office/drawing/2014/main" id="{97F61BCA-A3DB-4233-A666-2B5718976175}"/>
              </a:ext>
            </a:extLst>
          </p:cNvPr>
          <p:cNvGrpSpPr/>
          <p:nvPr/>
        </p:nvGrpSpPr>
        <p:grpSpPr>
          <a:xfrm>
            <a:off x="5574173" y="1381507"/>
            <a:ext cx="756084" cy="830997"/>
            <a:chOff x="5574173" y="1381507"/>
            <a:chExt cx="756084" cy="830997"/>
          </a:xfrm>
        </p:grpSpPr>
        <p:sp>
          <p:nvSpPr>
            <p:cNvPr id="17" name="矩形 16">
              <a:extLst>
                <a:ext uri="{FF2B5EF4-FFF2-40B4-BE49-F238E27FC236}">
                  <a16:creationId xmlns="" xmlns:a16="http://schemas.microsoft.com/office/drawing/2014/main" id="{A7A9C104-01D5-4369-B075-F2F06E06767E}"/>
                </a:ext>
              </a:extLst>
            </p:cNvPr>
            <p:cNvSpPr/>
            <p:nvPr/>
          </p:nvSpPr>
          <p:spPr>
            <a:xfrm>
              <a:off x="5574173" y="1383636"/>
              <a:ext cx="756084"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5128413A-C250-437D-A96A-F82686AF3C62}"/>
                </a:ext>
              </a:extLst>
            </p:cNvPr>
            <p:cNvSpPr txBox="1"/>
            <p:nvPr/>
          </p:nvSpPr>
          <p:spPr>
            <a:xfrm>
              <a:off x="5688124" y="1381507"/>
              <a:ext cx="518091" cy="830997"/>
            </a:xfrm>
            <a:prstGeom prst="rect">
              <a:avLst/>
            </a:prstGeom>
            <a:noFill/>
          </p:spPr>
          <p:txBody>
            <a:bodyPr wrap="none" rtlCol="0">
              <a:spAutoFit/>
            </a:bodyPr>
            <a:lstStyle/>
            <a:p>
              <a:r>
                <a:rPr lang="en-US" altLang="zh-CN" sz="4800" dirty="0" smtClean="0">
                  <a:solidFill>
                    <a:schemeClr val="bg1"/>
                  </a:solidFill>
                  <a:latin typeface="华文彩云" panose="02010800040101010101" pitchFamily="2" charset="-122"/>
                  <a:ea typeface="华文彩云" panose="02010800040101010101" pitchFamily="2" charset="-122"/>
                </a:rPr>
                <a:t>9</a:t>
              </a:r>
              <a:endParaRPr lang="zh-CN" altLang="en-US" sz="4800" dirty="0">
                <a:solidFill>
                  <a:schemeClr val="bg1"/>
                </a:solidFill>
                <a:latin typeface="华文彩云" panose="02010800040101010101" pitchFamily="2" charset="-122"/>
                <a:ea typeface="华文彩云" panose="02010800040101010101" pitchFamily="2" charset="-122"/>
              </a:endParaRPr>
            </a:p>
          </p:txBody>
        </p:sp>
      </p:grpSp>
    </p:spTree>
    <p:extLst>
      <p:ext uri="{BB962C8B-B14F-4D97-AF65-F5344CB8AC3E}">
        <p14:creationId xmlns:p14="http://schemas.microsoft.com/office/powerpoint/2010/main" val="29834583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nodeType="withEffect">
                                  <p:stCondLst>
                                    <p:cond delay="1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3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2300"/>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Office 主题">
  <a:themeElements>
    <a:clrScheme name="自定义 1113">
      <a:dk1>
        <a:sysClr val="windowText" lastClr="000000"/>
      </a:dk1>
      <a:lt1>
        <a:sysClr val="window" lastClr="FFFFFF"/>
      </a:lt1>
      <a:dk2>
        <a:srgbClr val="1F497D"/>
      </a:dk2>
      <a:lt2>
        <a:srgbClr val="EEECE1"/>
      </a:lt2>
      <a:accent1>
        <a:srgbClr val="5AA88E"/>
      </a:accent1>
      <a:accent2>
        <a:srgbClr val="8CBF03"/>
      </a:accent2>
      <a:accent3>
        <a:srgbClr val="5AA88E"/>
      </a:accent3>
      <a:accent4>
        <a:srgbClr val="8CBF03"/>
      </a:accent4>
      <a:accent5>
        <a:srgbClr val="5AA88E"/>
      </a:accent5>
      <a:accent6>
        <a:srgbClr val="8CBF0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1233</Words>
  <Application>Microsoft Office PowerPoint</Application>
  <PresentationFormat>自定义</PresentationFormat>
  <Paragraphs>40</Paragraphs>
  <Slides>6</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vt:i4>
      </vt:variant>
    </vt:vector>
  </HeadingPairs>
  <TitlesOfParts>
    <vt:vector size="15" baseType="lpstr">
      <vt:lpstr>DotumChe</vt:lpstr>
      <vt:lpstr>Open Sans</vt:lpstr>
      <vt:lpstr>华文彩云</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易 成龙</cp:lastModifiedBy>
  <cp:revision>156</cp:revision>
  <dcterms:created xsi:type="dcterms:W3CDTF">2017-06-18T08:54:36Z</dcterms:created>
  <dcterms:modified xsi:type="dcterms:W3CDTF">2019-09-18T14:59:45Z</dcterms:modified>
</cp:coreProperties>
</file>